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>
      <p:cViewPr varScale="1">
        <p:scale>
          <a:sx n="121" d="100"/>
          <a:sy n="121" d="100"/>
        </p:scale>
        <p:origin x="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>
            <a:extLst>
              <a:ext uri="{FF2B5EF4-FFF2-40B4-BE49-F238E27FC236}">
                <a16:creationId xmlns:a16="http://schemas.microsoft.com/office/drawing/2014/main" id="{868E6A5E-5D9F-75D8-AE4E-A52945E6036F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21507" name="Freeform 3">
              <a:extLst>
                <a:ext uri="{FF2B5EF4-FFF2-40B4-BE49-F238E27FC236}">
                  <a16:creationId xmlns:a16="http://schemas.microsoft.com/office/drawing/2014/main" id="{A95ECFA8-9E70-E3E8-374D-CF181C563A3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08" name="Freeform 4">
              <a:extLst>
                <a:ext uri="{FF2B5EF4-FFF2-40B4-BE49-F238E27FC236}">
                  <a16:creationId xmlns:a16="http://schemas.microsoft.com/office/drawing/2014/main" id="{FF0368C5-408C-1F70-66A7-D2986B99371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09" name="Freeform 5">
              <a:extLst>
                <a:ext uri="{FF2B5EF4-FFF2-40B4-BE49-F238E27FC236}">
                  <a16:creationId xmlns:a16="http://schemas.microsoft.com/office/drawing/2014/main" id="{C856C8E5-3924-F327-6CB1-79BD274FE10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0" name="Freeform 6">
              <a:extLst>
                <a:ext uri="{FF2B5EF4-FFF2-40B4-BE49-F238E27FC236}">
                  <a16:creationId xmlns:a16="http://schemas.microsoft.com/office/drawing/2014/main" id="{3F3994CF-C7DE-27F0-82BE-D2FCDE1FD9B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1" name="Freeform 7">
              <a:extLst>
                <a:ext uri="{FF2B5EF4-FFF2-40B4-BE49-F238E27FC236}">
                  <a16:creationId xmlns:a16="http://schemas.microsoft.com/office/drawing/2014/main" id="{A360DEAB-D85B-7AE8-416B-90154A12913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2" name="Freeform 8">
              <a:extLst>
                <a:ext uri="{FF2B5EF4-FFF2-40B4-BE49-F238E27FC236}">
                  <a16:creationId xmlns:a16="http://schemas.microsoft.com/office/drawing/2014/main" id="{87F94E08-552B-CCED-41C3-90DD79D59ED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3" name="Rectangle 9">
            <a:extLst>
              <a:ext uri="{FF2B5EF4-FFF2-40B4-BE49-F238E27FC236}">
                <a16:creationId xmlns:a16="http://schemas.microsoft.com/office/drawing/2014/main" id="{BB16EC55-6678-D717-B700-9D998DEC9F65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1514" name="Rectangle 10">
            <a:extLst>
              <a:ext uri="{FF2B5EF4-FFF2-40B4-BE49-F238E27FC236}">
                <a16:creationId xmlns:a16="http://schemas.microsoft.com/office/drawing/2014/main" id="{6E5DE9A2-C89D-B153-2E7D-57984A5DA24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1515" name="Rectangle 11">
            <a:extLst>
              <a:ext uri="{FF2B5EF4-FFF2-40B4-BE49-F238E27FC236}">
                <a16:creationId xmlns:a16="http://schemas.microsoft.com/office/drawing/2014/main" id="{C87A39B8-6AD6-3858-F845-066B1AC0C4C0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1516" name="Rectangle 12">
            <a:extLst>
              <a:ext uri="{FF2B5EF4-FFF2-40B4-BE49-F238E27FC236}">
                <a16:creationId xmlns:a16="http://schemas.microsoft.com/office/drawing/2014/main" id="{0C6A6B36-6DDE-8E6E-4C2F-B796C72F57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1517" name="Rectangle 13">
            <a:extLst>
              <a:ext uri="{FF2B5EF4-FFF2-40B4-BE49-F238E27FC236}">
                <a16:creationId xmlns:a16="http://schemas.microsoft.com/office/drawing/2014/main" id="{283E5B2E-A1E9-1569-1307-197AA6F00C7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8B17501-C325-8040-95B6-650A781033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8EE5A-3EB4-4637-590C-67FB0B707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A3770-81A1-3892-A936-1F831413D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56E25-6706-197B-D18E-5C82655B1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13761-740F-C4FE-AE35-39DCF9D5D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8408E-31DB-F509-6799-1349334DA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01963-BBBF-D440-9E41-0B464BF355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618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D6E111-1C53-1CB6-7531-22B9D5ED1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F5A6F3-4D25-B553-4710-2B2F497A6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AA07D-BF99-7FCF-565B-0591EC059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B4773-C6AD-CB67-0F21-A4CAC705F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277A6-ADDD-2234-FD49-DB7710AC1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B39DE-C5F8-9449-BE68-2C2EFCECDE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5759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08F9B-5C00-4873-A94C-DCFD47F5F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5347FE40-0F3E-26E8-C2C5-8B01DA37DE1D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48A58-9A34-E7A5-8545-A524A8A28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9427D-FFB5-12F5-2645-355FA5B64A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E6890-EF08-41DF-E384-ECE8BFC2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B61F7-F734-9D0F-DF10-003935573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06E513DA-277F-C143-981C-45B97D3B8B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795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ADAE5-BF28-9CF4-02B2-6E1845863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17832-361D-642B-4311-4D460CACADB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8A8FB720-97A2-8616-57F4-59E413CC31F4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8ACE6-84BB-5734-E9D9-4C60E717C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12040-5D2C-1742-B164-CA72ECBC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7EB3D7-23F1-DA5C-6B31-DDC59F028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CA803DBA-2B2E-E34A-817B-508C3AC684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230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D5708-E385-B30D-ED9F-9E2BC7B66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F1380-BD49-3008-5CCA-07892AB0A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F4624-8A42-2F2A-F246-D413AA47C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F670B-A3A7-BAE0-FB1C-21BAFB575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C0FE-31CD-CE07-6597-CB0BABD3E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BA831-32FD-0640-9FDB-C72518E553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14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2F25E-7A7C-3FAE-8AA1-B70BC1DAD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6420B-FE69-CDFC-7BFC-216CCFFAF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02C1A-E511-357B-371F-B3136DB9B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90ED5-9585-D3D4-DAF6-EEABDD78D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F214C-9834-3207-2C08-30F8CDCD8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E94EB-2671-FF45-824D-6777AE9EFB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72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C0D76-57CD-EF10-2734-7290A49C4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2A0F5-C4AD-9EF8-EFA2-C637854B9F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094978-222F-268D-FB45-1887FE568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D12D2F-38D3-3688-3F90-45DD160B6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81AA6-86EF-CD79-0E45-8BCF7F570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644CE-2F75-E21D-5BE5-D3C963FE7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A0582-8260-E242-B902-B2A45C40C6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0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074BB-28EA-515D-4972-AFA1CAF2B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943DA-7F85-873E-2318-163348BBF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81EA0-7097-4820-3145-7CEAB0AE9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74BC75-C626-6C66-68F7-CF9F04D75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A70B38-1465-51B1-D686-EF51884EE6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7F2349-F8A1-7B52-9420-A6F972E12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6C1A09-CA9A-10CC-65EC-AC36D2D0B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629885-9CFD-E3D1-5952-A4DEBF19F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1B99-F341-3449-A183-8A1D24244B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91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B714B-D4B5-85B8-44D8-F7C8D252C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13938A-C4C3-DC2D-4E2D-8C2C43B4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52D0C0-C162-96C2-161D-0C2938AA8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1F200F-93A7-2927-E211-80269D95B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06A56-5B09-9941-A0F2-53B45ED9D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011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2C04D5-353C-DA11-CC6A-2D75C5C7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63D97-8785-7379-D157-EF1D6BC61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05DCA2-679A-E91E-FFFA-24DC13703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E2233-7017-EB44-84DC-E841CDCAF7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430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16AF7-D76C-2ABB-45B3-3348C626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9390-F875-3D06-543E-1CD34EEF4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52C2BC-BE50-DA23-0B7E-F30234765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E5A52-AE34-B25C-BE0B-6E9E3CF98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C4682-69D3-0DAB-27D5-DEC79433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C4A16-B927-1C04-E9D1-FB246E620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4963E-196D-764F-8218-9E1C038117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61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52BED-0494-9287-934B-7B846D003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7DAD9A-0F28-4A9D-1FE8-FBF450557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520A32-F5A0-C84C-CCFA-A219C8B8B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F1775-04E3-5FE7-5C48-8A06D522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452B6-6080-63A7-B065-FC0A5B02B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1CC8E-0111-AF88-E382-AB42D414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4F45B-D8BD-D548-83AD-EC8E1A41D5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660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>
            <a:extLst>
              <a:ext uri="{FF2B5EF4-FFF2-40B4-BE49-F238E27FC236}">
                <a16:creationId xmlns:a16="http://schemas.microsoft.com/office/drawing/2014/main" id="{42EE3F3C-DC6A-EEB7-9B5E-706AF77F9A8A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C7DA0571-28C6-5B4C-BC6F-6388A4E73D2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D93F3A2B-B364-0A9F-C18C-98004FBE602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5" name="Freeform 5">
              <a:extLst>
                <a:ext uri="{FF2B5EF4-FFF2-40B4-BE49-F238E27FC236}">
                  <a16:creationId xmlns:a16="http://schemas.microsoft.com/office/drawing/2014/main" id="{7C0A6677-7AB8-1F51-B939-E2DBF80CA13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6" name="Freeform 6">
              <a:extLst>
                <a:ext uri="{FF2B5EF4-FFF2-40B4-BE49-F238E27FC236}">
                  <a16:creationId xmlns:a16="http://schemas.microsoft.com/office/drawing/2014/main" id="{8A2DE361-D91C-E797-F02C-C1E7267C8AC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Freeform 7">
              <a:extLst>
                <a:ext uri="{FF2B5EF4-FFF2-40B4-BE49-F238E27FC236}">
                  <a16:creationId xmlns:a16="http://schemas.microsoft.com/office/drawing/2014/main" id="{5798E8A9-E908-C515-CE18-63BC85C7970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Freeform 8">
              <a:extLst>
                <a:ext uri="{FF2B5EF4-FFF2-40B4-BE49-F238E27FC236}">
                  <a16:creationId xmlns:a16="http://schemas.microsoft.com/office/drawing/2014/main" id="{1FA93575-0558-4C19-FAF1-FF2F23CE406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Freeform 9">
              <a:extLst>
                <a:ext uri="{FF2B5EF4-FFF2-40B4-BE49-F238E27FC236}">
                  <a16:creationId xmlns:a16="http://schemas.microsoft.com/office/drawing/2014/main" id="{CC7E49AD-21F2-F43B-10F1-8006B0A23AA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Freeform 10">
              <a:extLst>
                <a:ext uri="{FF2B5EF4-FFF2-40B4-BE49-F238E27FC236}">
                  <a16:creationId xmlns:a16="http://schemas.microsoft.com/office/drawing/2014/main" id="{D39B3F52-517D-DDD3-F2C7-018293BF840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1" name="Rectangle 11">
            <a:extLst>
              <a:ext uri="{FF2B5EF4-FFF2-40B4-BE49-F238E27FC236}">
                <a16:creationId xmlns:a16="http://schemas.microsoft.com/office/drawing/2014/main" id="{C91A26B9-A362-46A3-B5AB-DAF597266AE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id="{11D4A1BA-4416-63FB-47EC-0931D63983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id="{57ACA43C-167D-902E-F83B-928998CA6A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982FF2B-B16F-CA44-BA22-EACEEB4AB5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id="{4520CC5B-9059-E8CA-CF4C-69D04B97FCD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C94C5108-07C8-2E14-DA9E-60BCE90810DD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437D462-2AD2-6CAB-B63F-9F429229A2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/>
              <a:t>Dublin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0CEACE9-F09B-8E12-A4DE-43D2E90C40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Irish Eyes: A Look </a:t>
            </a:r>
          </a:p>
          <a:p>
            <a:r>
              <a:rPr lang="en-US" altLang="en-US"/>
              <a:t>at a Few of the Landmarks </a:t>
            </a:r>
          </a:p>
          <a:p>
            <a:r>
              <a:rPr lang="en-US" altLang="en-US"/>
              <a:t>In One of Ireland’s Oldest Cities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3114BB4E-8788-ABA8-8BFE-389BD3615A1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Oscar Wilde Statue </a:t>
            </a:r>
            <a:br>
              <a:rPr lang="en-US" altLang="en-US"/>
            </a:br>
            <a:r>
              <a:rPr lang="en-US" altLang="en-US"/>
              <a:t>in Merrion Square</a:t>
            </a:r>
          </a:p>
        </p:txBody>
      </p:sp>
      <p:pic>
        <p:nvPicPr>
          <p:cNvPr id="58372" name="Picture 4" descr="A statue of a person sitting on a rock.">
            <a:extLst>
              <a:ext uri="{FF2B5EF4-FFF2-40B4-BE49-F238E27FC236}">
                <a16:creationId xmlns:a16="http://schemas.microsoft.com/office/drawing/2014/main" id="{0B4E7A38-FDDC-53B4-5CA0-4ACF89448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981200"/>
            <a:ext cx="2716213" cy="362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0F3D66DA-5821-1C8C-9795-5FDF3B99F16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James Joyce Statue</a:t>
            </a:r>
          </a:p>
        </p:txBody>
      </p:sp>
      <p:pic>
        <p:nvPicPr>
          <p:cNvPr id="59396" name="Picture 4" descr="A statue of a person in a suit and hat.">
            <a:extLst>
              <a:ext uri="{FF2B5EF4-FFF2-40B4-BE49-F238E27FC236}">
                <a16:creationId xmlns:a16="http://schemas.microsoft.com/office/drawing/2014/main" id="{B3623A68-DBDB-60EE-C1F8-8487C76F3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447800"/>
            <a:ext cx="3459163" cy="461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CC0E965E-9147-991F-32B0-962B0784E5E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Charles Stewart Parnell</a:t>
            </a:r>
          </a:p>
        </p:txBody>
      </p:sp>
      <p:pic>
        <p:nvPicPr>
          <p:cNvPr id="60420" name="Picture 4" descr="A statue of a person pointing at a harp.">
            <a:extLst>
              <a:ext uri="{FF2B5EF4-FFF2-40B4-BE49-F238E27FC236}">
                <a16:creationId xmlns:a16="http://schemas.microsoft.com/office/drawing/2014/main" id="{5B45D62C-6DC2-AB46-0649-D48AC391B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981200"/>
            <a:ext cx="2986088" cy="398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>
            <a:extLst>
              <a:ext uri="{FF2B5EF4-FFF2-40B4-BE49-F238E27FC236}">
                <a16:creationId xmlns:a16="http://schemas.microsoft.com/office/drawing/2014/main" id="{0B6177CA-55C6-3F3D-8642-6FE27C18BC3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St. Stephen’s Green</a:t>
            </a:r>
          </a:p>
        </p:txBody>
      </p:sp>
      <p:pic>
        <p:nvPicPr>
          <p:cNvPr id="22537" name="Picture 9" descr="People sitting on a bench in a park.">
            <a:extLst>
              <a:ext uri="{FF2B5EF4-FFF2-40B4-BE49-F238E27FC236}">
                <a16:creationId xmlns:a16="http://schemas.microsoft.com/office/drawing/2014/main" id="{55D7BF1A-BB71-B3CF-4640-9E8A44885B3D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2209800"/>
            <a:ext cx="3927475" cy="294481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>
            <a:extLst>
              <a:ext uri="{FF2B5EF4-FFF2-40B4-BE49-F238E27FC236}">
                <a16:creationId xmlns:a16="http://schemas.microsoft.com/office/drawing/2014/main" id="{18A686D7-0C07-DA3C-2A04-E719F267B91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Parliament Building</a:t>
            </a:r>
          </a:p>
        </p:txBody>
      </p:sp>
      <p:pic>
        <p:nvPicPr>
          <p:cNvPr id="35847" name="Picture 7" descr="A stone statue on top of a building.">
            <a:extLst>
              <a:ext uri="{FF2B5EF4-FFF2-40B4-BE49-F238E27FC236}">
                <a16:creationId xmlns:a16="http://schemas.microsoft.com/office/drawing/2014/main" id="{2FF9F983-0CA7-74EE-CADC-F3E6FC41FB26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4600" y="2362200"/>
            <a:ext cx="3927475" cy="29448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>
            <a:extLst>
              <a:ext uri="{FF2B5EF4-FFF2-40B4-BE49-F238E27FC236}">
                <a16:creationId xmlns:a16="http://schemas.microsoft.com/office/drawing/2014/main" id="{3B04013B-FE41-6387-CC4E-78ABDACE849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Wellington Monument</a:t>
            </a:r>
          </a:p>
        </p:txBody>
      </p:sp>
      <p:pic>
        <p:nvPicPr>
          <p:cNvPr id="37895" name="Picture 7" descr="A tall monument with a cross on top.">
            <a:extLst>
              <a:ext uri="{FF2B5EF4-FFF2-40B4-BE49-F238E27FC236}">
                <a16:creationId xmlns:a16="http://schemas.microsoft.com/office/drawing/2014/main" id="{7B106DB1-1E77-3D7C-812D-6ABC13623153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1800" y="1828800"/>
            <a:ext cx="3143250" cy="4191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>
            <a:extLst>
              <a:ext uri="{FF2B5EF4-FFF2-40B4-BE49-F238E27FC236}">
                <a16:creationId xmlns:a16="http://schemas.microsoft.com/office/drawing/2014/main" id="{D096144D-1C98-12FF-CEA7-C8657AB4AFA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Millennium Spire</a:t>
            </a:r>
          </a:p>
        </p:txBody>
      </p:sp>
      <p:pic>
        <p:nvPicPr>
          <p:cNvPr id="39943" name="Picture 7" descr="A tall metal pole with a flag on top.">
            <a:extLst>
              <a:ext uri="{FF2B5EF4-FFF2-40B4-BE49-F238E27FC236}">
                <a16:creationId xmlns:a16="http://schemas.microsoft.com/office/drawing/2014/main" id="{44E28948-6264-DC03-1BD0-BA0EEDBC5E38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1905000"/>
            <a:ext cx="3143250" cy="4191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>
            <a:extLst>
              <a:ext uri="{FF2B5EF4-FFF2-40B4-BE49-F238E27FC236}">
                <a16:creationId xmlns:a16="http://schemas.microsoft.com/office/drawing/2014/main" id="{4CB5E61E-F784-162E-757B-F7A9D435BAA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The Post Office</a:t>
            </a:r>
          </a:p>
        </p:txBody>
      </p:sp>
      <p:pic>
        <p:nvPicPr>
          <p:cNvPr id="43015" name="Picture 7" descr="A large building with columns.">
            <a:extLst>
              <a:ext uri="{FF2B5EF4-FFF2-40B4-BE49-F238E27FC236}">
                <a16:creationId xmlns:a16="http://schemas.microsoft.com/office/drawing/2014/main" id="{DBE77843-F784-7EF2-803E-98F814159411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0800" y="2133600"/>
            <a:ext cx="3927475" cy="29448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>
            <a:extLst>
              <a:ext uri="{FF2B5EF4-FFF2-40B4-BE49-F238E27FC236}">
                <a16:creationId xmlns:a16="http://schemas.microsoft.com/office/drawing/2014/main" id="{66DE77F7-6D03-66DF-22FB-7DEC595F9E6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Jim Larkin Monument</a:t>
            </a:r>
          </a:p>
        </p:txBody>
      </p:sp>
      <p:pic>
        <p:nvPicPr>
          <p:cNvPr id="45063" name="Picture 7" descr="A statue of a person with his arms raised.">
            <a:extLst>
              <a:ext uri="{FF2B5EF4-FFF2-40B4-BE49-F238E27FC236}">
                <a16:creationId xmlns:a16="http://schemas.microsoft.com/office/drawing/2014/main" id="{036C5701-8B12-C103-3183-F589E4FC6608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6600" y="1905000"/>
            <a:ext cx="3143250" cy="4191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>
            <a:extLst>
              <a:ext uri="{FF2B5EF4-FFF2-40B4-BE49-F238E27FC236}">
                <a16:creationId xmlns:a16="http://schemas.microsoft.com/office/drawing/2014/main" id="{FC2CD301-DDDD-3471-16F3-BD2F61C04CF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Daniel O’Connell</a:t>
            </a:r>
          </a:p>
        </p:txBody>
      </p:sp>
      <p:pic>
        <p:nvPicPr>
          <p:cNvPr id="54279" name="Picture 7" descr="A statue of a person with wings.">
            <a:extLst>
              <a:ext uri="{FF2B5EF4-FFF2-40B4-BE49-F238E27FC236}">
                <a16:creationId xmlns:a16="http://schemas.microsoft.com/office/drawing/2014/main" id="{AECE8103-6FBF-4030-44BA-C39CF77DD029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1524000"/>
            <a:ext cx="3143250" cy="4191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55D1A19C-E2A1-627B-9F38-501E7120E7A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W.B. Yeats’ Bust </a:t>
            </a:r>
            <a:br>
              <a:rPr lang="en-US" altLang="en-US"/>
            </a:br>
            <a:r>
              <a:rPr lang="en-US" altLang="en-US"/>
              <a:t>in Sandymount</a:t>
            </a:r>
          </a:p>
        </p:txBody>
      </p:sp>
      <p:pic>
        <p:nvPicPr>
          <p:cNvPr id="56324" name="Picture 4" descr="A statue of a person.">
            <a:extLst>
              <a:ext uri="{FF2B5EF4-FFF2-40B4-BE49-F238E27FC236}">
                <a16:creationId xmlns:a16="http://schemas.microsoft.com/office/drawing/2014/main" id="{372DCCFF-53E1-9D56-6575-E81A88FE4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057400"/>
            <a:ext cx="3230563" cy="430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39</TotalTime>
  <Words>61</Words>
  <Application>Microsoft Macintosh PowerPoint</Application>
  <PresentationFormat>On-screen Show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Times New Roman</vt:lpstr>
      <vt:lpstr>Wingdings</vt:lpstr>
      <vt:lpstr>Glass Layers</vt:lpstr>
      <vt:lpstr>Dublin</vt:lpstr>
      <vt:lpstr>St. Stephen’s Green</vt:lpstr>
      <vt:lpstr>Parliament Building</vt:lpstr>
      <vt:lpstr>The Wellington Monument</vt:lpstr>
      <vt:lpstr>The Millennium Spire</vt:lpstr>
      <vt:lpstr>The Post Office</vt:lpstr>
      <vt:lpstr>Jim Larkin Monument</vt:lpstr>
      <vt:lpstr>Daniel O’Connell</vt:lpstr>
      <vt:lpstr>W.B. Yeats’ Bust  in Sandymount</vt:lpstr>
      <vt:lpstr>Oscar Wilde Statue  in Merrion Square</vt:lpstr>
      <vt:lpstr>James Joyce Statue</vt:lpstr>
      <vt:lpstr>Charles Stewart Parnell</vt:lpstr>
    </vt:vector>
  </TitlesOfParts>
  <Company>scs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Dublin Landmarks</dc:title>
  <dc:creator>LKesner</dc:creator>
  <cp:lastModifiedBy>Maschino, Tyler</cp:lastModifiedBy>
  <cp:revision>12</cp:revision>
  <dcterms:created xsi:type="dcterms:W3CDTF">2006-07-06T20:54:29Z</dcterms:created>
  <dcterms:modified xsi:type="dcterms:W3CDTF">2023-10-03T17:50:05Z</dcterms:modified>
</cp:coreProperties>
</file>