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8"/>
    <p:restoredTop sz="86395"/>
  </p:normalViewPr>
  <p:slideViewPr>
    <p:cSldViewPr>
      <p:cViewPr varScale="1">
        <p:scale>
          <a:sx n="107" d="100"/>
          <a:sy n="107" d="100"/>
        </p:scale>
        <p:origin x="184" y="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B9A0C-D548-6244-BBA2-10851BA93D69}" type="datetimeFigureOut">
              <a:rPr lang="en-US" smtClean="0"/>
              <a:t>10/3/23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0E341-5451-D448-BB1C-DE49B497F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9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F0E341-5451-D448-BB1C-DE49B497F32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23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F0E341-5451-D448-BB1C-DE49B497F32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3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F0E341-5451-D448-BB1C-DE49B497F32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96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F0E341-5451-D448-BB1C-DE49B497F32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817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F0E341-5451-D448-BB1C-DE49B497F32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939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F0E341-5451-D448-BB1C-DE49B497F32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67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E36B28-7253-125C-A50A-46A9F3FE9F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3796B0-73ED-2678-E4BE-0A08CD2757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47A850-9E5D-096A-018A-F464DA1EF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772A13-8C4B-7D46-930A-C99A357530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79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3070ED-7E0F-9265-C61D-35B2093E50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B87258-5002-5BF7-5EE1-7597DBF765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84769D-88F1-4957-E3CA-07E6CF0914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BD2E62-A170-3042-A3F7-FC7D4E7D4C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160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6263CF-08EE-12B6-1FCE-90AE9859D6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BE05A4-07B4-5ED6-1EBB-21F3CA10AA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15A673-0DFE-92F8-2C5C-F1F61B61E2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656175-92A0-D847-8B74-D77403BB5B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2516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55ACFB-413B-582D-FB52-8FB7720EFC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F0C429-9486-0E36-F3F8-18942D42E5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93585DA-A93B-5BED-337B-1F6BD18470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CEEFD6-A439-4A4B-B615-E8F25A9580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253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47C920-966F-45E2-1504-EBEB86129B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BCC99-7EA3-570C-F1FB-5C88164263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783B8C-EB1B-4FB6-16E2-69D520A5D1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C5A5F2-1FF0-E846-A249-BEFDF57F50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295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87960B-DC2D-9CA7-505E-CF4601D37E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632024-B3BE-EF30-FEE6-3190F4A8CF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D8030F-F1DF-2FA1-4253-4F76791570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4312EE-29C1-1E46-8196-5A19BAA37D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20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70F40A9-82AE-27F5-8767-15229FC26B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8700C1-C58D-B750-C4A8-7641BC6A4F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C9CAC5-AB82-F68E-D616-51B77426EE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C4FA3E-B7C5-094D-ACE8-FA3ADB6BD5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180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C33B0F-5859-9CC6-F1D6-449F02A28A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DBA5E6-77F4-F0D4-E355-7A8A09059A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560E83-AFB1-937F-B382-ECDA294B30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0D1C0A-240B-1443-B9F6-0E5270B297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698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8746431-D644-D1DB-00C5-D8B8383DBC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3DA9A15-2341-C6B8-1968-465D2005DA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0636E92-96E7-B259-2EFD-F2CECF1FA6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1E2688-1059-DD44-BD22-FD59E7D246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717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73C0ECD-2C8F-D5F4-99D4-9328119D23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DE32450-A9AB-547F-B873-FDC6938CB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208A5B0-57EF-F4AD-6779-8FC0AE97F5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5DD01C-C297-5545-BBF2-7A7AAECB51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549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FBB9798-709B-A257-BB5E-148EEDA7F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7120EF8-6B87-3496-F28D-B8DA653D77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55BF818-A15B-F0DC-9BDF-1F7CA1D7FC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AF019A-A959-4547-8A3F-6E503E9C55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1891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87586E-7FA7-ED8E-B323-4C41CFF3D6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84B549-03DD-EB3F-5960-72BACC1858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D97A98-55AE-0711-E5CB-956F2D7734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425F6-01FE-0441-8412-5FAF6E7A24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399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878667-3619-F395-378E-1BCAC66123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2419E3-DE2B-5A0F-B0C6-6FFEFFAB54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CFACEA-97A2-B370-8033-42FBC41A1A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8A46FB-49BA-DD45-8D26-F6D90EDF98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488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4BF292A-01F3-7AE1-92F7-3875DD782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9FC38EA-DE6B-D3B8-9B3D-C1E52DE929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4C9F394-FD94-C454-C46A-62888DB762A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444E27C-2E52-C93B-F416-AF2E6702F11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2D08CB1-92A4-A33C-55A8-B7283E0518B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88A2623-83C7-BE46-A0E8-979CE55C29C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8/81/Templebethel.jpg" TargetMode="External"/><Relationship Id="rId2" Type="http://schemas.openxmlformats.org/officeDocument/2006/relationships/hyperlink" Target="http://commons.wikimedia.org/wiki/Image:Heckert_GNU_white.sv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Commons:GNU_Free_Documentation_License" TargetMode="External"/><Relationship Id="rId5" Type="http://schemas.openxmlformats.org/officeDocument/2006/relationships/hyperlink" Target="http://en.wikipedia.org/wiki/Free_Software_Foundation" TargetMode="External"/><Relationship Id="rId4" Type="http://schemas.openxmlformats.org/officeDocument/2006/relationships/hyperlink" Target="http://en.wikipedia.org/wiki/GNU_Free_Documentation_Licens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869D57B-528A-E39F-3175-74CFADCD419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Places</a:t>
            </a:r>
            <a:r>
              <a:rPr lang="en-US" altLang="en-US"/>
              <a:t> of worship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590A858-1FBB-892A-33DC-67615E38435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>
            <a:extLst>
              <a:ext uri="{FF2B5EF4-FFF2-40B4-BE49-F238E27FC236}">
                <a16:creationId xmlns:a16="http://schemas.microsoft.com/office/drawing/2014/main" id="{A46E6C86-149B-7D52-CF9B-CD75D2FA85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France</a:t>
            </a:r>
          </a:p>
        </p:txBody>
      </p:sp>
      <p:graphicFrame>
        <p:nvGraphicFramePr>
          <p:cNvPr id="1026" name="Object 4">
            <a:extLst>
              <a:ext uri="{FF2B5EF4-FFF2-40B4-BE49-F238E27FC236}">
                <a16:creationId xmlns:a16="http://schemas.microsoft.com/office/drawing/2014/main" id="{D6511AAF-C2D6-F3BB-35EB-B19F1FE3E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1247521"/>
              </p:ext>
            </p:extLst>
          </p:nvPr>
        </p:nvGraphicFramePr>
        <p:xfrm>
          <a:off x="1371600" y="1371600"/>
          <a:ext cx="6400800" cy="427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6108700" imgH="4076700" progId="MSGraph.Chart.8">
                  <p:embed followColorScheme="full"/>
                </p:oleObj>
              </mc:Choice>
              <mc:Fallback>
                <p:oleObj name="Chart" r:id="rId2" imgW="6108700" imgH="407670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71600"/>
                        <a:ext cx="6400800" cy="427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>
            <a:extLst>
              <a:ext uri="{FF2B5EF4-FFF2-40B4-BE49-F238E27FC236}">
                <a16:creationId xmlns:a16="http://schemas.microsoft.com/office/drawing/2014/main" id="{C3A90166-87F8-43B5-2FC7-28DD46E6BE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USA</a:t>
            </a:r>
          </a:p>
        </p:txBody>
      </p:sp>
      <p:graphicFrame>
        <p:nvGraphicFramePr>
          <p:cNvPr id="2050" name="Object 4">
            <a:extLst>
              <a:ext uri="{FF2B5EF4-FFF2-40B4-BE49-F238E27FC236}">
                <a16:creationId xmlns:a16="http://schemas.microsoft.com/office/drawing/2014/main" id="{A2BC7FB3-A4CF-0C01-42BD-865EDF9C5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8033308"/>
              </p:ext>
            </p:extLst>
          </p:nvPr>
        </p:nvGraphicFramePr>
        <p:xfrm>
          <a:off x="1525588" y="1830388"/>
          <a:ext cx="6091237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6108700" imgH="4076700" progId="MSGraph.Chart.8">
                  <p:embed followColorScheme="full"/>
                </p:oleObj>
              </mc:Choice>
              <mc:Fallback>
                <p:oleObj name="Chart" r:id="rId2" imgW="6108700" imgH="407670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8" y="1830388"/>
                        <a:ext cx="6091237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748EB77-47D7-D517-A08C-09BF5B708D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France</a:t>
            </a:r>
          </a:p>
        </p:txBody>
      </p:sp>
      <p:graphicFrame>
        <p:nvGraphicFramePr>
          <p:cNvPr id="16424" name="Group 40">
            <a:extLst>
              <a:ext uri="{FF2B5EF4-FFF2-40B4-BE49-F238E27FC236}">
                <a16:creationId xmlns:a16="http://schemas.microsoft.com/office/drawing/2014/main" id="{C17E3A44-402F-6B4D-AAFD-65E8CA10D8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6807210"/>
              </p:ext>
            </p:extLst>
          </p:nvPr>
        </p:nvGraphicFramePr>
        <p:xfrm>
          <a:off x="457200" y="1219200"/>
          <a:ext cx="4876800" cy="4419600"/>
        </p:xfrm>
        <a:graphic>
          <a:graphicData uri="http://schemas.openxmlformats.org/drawingml/2006/table">
            <a:tbl>
              <a:tblPr firstRow="1"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Religion: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127624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Roman Catholic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83-88%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Protestant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Jewish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8489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Muslim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5-10%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399472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 unaffiliated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89328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C0164AF-87FD-0973-9DA3-C30F9B7D03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USA</a:t>
            </a:r>
          </a:p>
        </p:txBody>
      </p:sp>
      <p:graphicFrame>
        <p:nvGraphicFramePr>
          <p:cNvPr id="18475" name="Group 43">
            <a:extLst>
              <a:ext uri="{FF2B5EF4-FFF2-40B4-BE49-F238E27FC236}">
                <a16:creationId xmlns:a16="http://schemas.microsoft.com/office/drawing/2014/main" id="{DCD0340B-5DAE-AABE-56B3-4159BA7659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949982"/>
              </p:ext>
            </p:extLst>
          </p:nvPr>
        </p:nvGraphicFramePr>
        <p:xfrm>
          <a:off x="457200" y="1600201"/>
          <a:ext cx="8229600" cy="5029200"/>
        </p:xfrm>
        <a:graphic>
          <a:graphicData uri="http://schemas.openxmlformats.org/drawingml/2006/table">
            <a:tbl>
              <a:tblPr firstRow="1"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9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Religion: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4555574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Protestant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Roman Catholic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23.9%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Mormon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 Christian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Jewish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Buddhist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Muslim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other./unspecified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Unaffiliated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B00AA7A-37BB-0DE4-E8B9-047EC9EAB3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Citations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F4A7790-A767-0F3C-0759-55E55EDA71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Pictures from Wikipedia (</a:t>
            </a:r>
            <a:r>
              <a:rPr lang="en-US" altLang="en-US" sz="2800" dirty="0" err="1"/>
              <a:t>WikiCommons</a:t>
            </a:r>
            <a:r>
              <a:rPr lang="en-US" altLang="en-US" sz="2800" dirty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hlinkClick r:id="rId2" tooltip="GNU head"/>
              </a:rPr>
              <a:t> </a:t>
            </a:r>
            <a:r>
              <a:rPr lang="en-US" altLang="en-US" sz="2800" i="1" dirty="0"/>
              <a:t>Permission is granted to copy, distribute and/or modify </a:t>
            </a:r>
            <a:r>
              <a:rPr lang="en-US" altLang="en-US" sz="2800" i="1" dirty="0">
                <a:hlinkClick r:id="rId3" tooltip="Templebethel.jpg"/>
              </a:rPr>
              <a:t>this document</a:t>
            </a:r>
            <a:r>
              <a:rPr lang="en-US" altLang="en-US" sz="2800" i="1" dirty="0"/>
              <a:t> under the terms of the </a:t>
            </a:r>
            <a:r>
              <a:rPr lang="en-US" altLang="en-US" sz="2800" b="1" i="1" dirty="0">
                <a:hlinkClick r:id="rId4" tooltip="w:GNU_Free_Documentation_License"/>
              </a:rPr>
              <a:t>GNU Free Documentation license</a:t>
            </a:r>
            <a:r>
              <a:rPr lang="en-US" altLang="en-US" sz="2800" i="1" dirty="0"/>
              <a:t>, Version 1.2 or any later version published by the </a:t>
            </a:r>
            <a:r>
              <a:rPr lang="en-US" altLang="en-US" sz="2800" i="1" dirty="0">
                <a:hlinkClick r:id="rId5" tooltip="w:Free_Software_Foundation"/>
              </a:rPr>
              <a:t>Free Software Foundation</a:t>
            </a:r>
            <a:r>
              <a:rPr lang="en-US" altLang="en-US" sz="2800" i="1" dirty="0"/>
              <a:t>; with no Invariant Sections, no Front-Cover Texts, and no Back-Cover Texts. A copy of the license is included in the section entitled "</a:t>
            </a:r>
            <a:r>
              <a:rPr lang="en-US" altLang="en-US" sz="2800" i="1" dirty="0">
                <a:hlinkClick r:id="rId6" tooltip="Commons:GNU Free Documentation License"/>
              </a:rPr>
              <a:t>GNU Free Documentation license</a:t>
            </a:r>
            <a:r>
              <a:rPr lang="en-US" altLang="en-US" sz="2800" i="1" dirty="0"/>
              <a:t>".</a:t>
            </a: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Data for graphs from CIA World Factbook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https://</a:t>
            </a:r>
            <a:r>
              <a:rPr lang="en-US" altLang="en-US" sz="2800" dirty="0" err="1"/>
              <a:t>www.cia.gov</a:t>
            </a:r>
            <a:r>
              <a:rPr lang="en-US" altLang="en-US" sz="2800" dirty="0"/>
              <a:t>/library/publications/the-</a:t>
            </a:r>
            <a:r>
              <a:rPr lang="en-US" altLang="en-US" sz="2800" b="1" dirty="0"/>
              <a:t>world</a:t>
            </a:r>
            <a:r>
              <a:rPr lang="en-US" altLang="en-US" sz="2800" dirty="0"/>
              <a:t>-</a:t>
            </a:r>
            <a:r>
              <a:rPr lang="en-US" altLang="en-US" sz="2800" b="1" dirty="0"/>
              <a:t>factbook</a:t>
            </a:r>
            <a:r>
              <a:rPr lang="en-US" altLang="en-US" sz="2800" dirty="0"/>
              <a:t>/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7B4D8C2-1596-AE92-4676-59EF17703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Qu’est-ce que c’est?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CDE4071-30D0-DD53-570F-1179857F6B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5124" name="Picture 4" descr="Islamic center of Washington">
            <a:extLst>
              <a:ext uri="{FF2B5EF4-FFF2-40B4-BE49-F238E27FC236}">
                <a16:creationId xmlns:a16="http://schemas.microsoft.com/office/drawing/2014/main" id="{80E18E88-2A06-D3FB-941F-A6A503FFC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438400"/>
            <a:ext cx="2484438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067C232-49A0-4FC1-E11C-872EB78104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/>
              <a:t>Répondre</a:t>
            </a:r>
            <a:endParaRPr lang="en-US" altLang="en-US" dirty="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07C4F28-175D-9326-03C6-C72C9603DB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en-US" sz="5400" dirty="0" err="1"/>
              <a:t>C’est</a:t>
            </a:r>
            <a:r>
              <a:rPr lang="en-US" altLang="en-US" sz="5400" dirty="0"/>
              <a:t> </a:t>
            </a:r>
            <a:r>
              <a:rPr lang="en-US" altLang="en-US" sz="5400" dirty="0" err="1"/>
              <a:t>une</a:t>
            </a:r>
            <a:r>
              <a:rPr lang="en-US" altLang="en-US" sz="5400" dirty="0"/>
              <a:t> </a:t>
            </a:r>
            <a:r>
              <a:rPr lang="en-US" altLang="en-US" sz="5400" dirty="0" err="1"/>
              <a:t>mosqu</a:t>
            </a:r>
            <a:r>
              <a:rPr lang="en-US" altLang="en-US" sz="5400" dirty="0" err="1">
                <a:cs typeface="Arial" panose="020B0604020202020204" pitchFamily="34" charset="0"/>
              </a:rPr>
              <a:t>ée</a:t>
            </a:r>
            <a:r>
              <a:rPr lang="en-US" altLang="en-US" sz="5400" dirty="0">
                <a:cs typeface="Arial" panose="020B0604020202020204" pitchFamily="34" charset="0"/>
              </a:rPr>
              <a:t>.</a:t>
            </a:r>
          </a:p>
          <a:p>
            <a:pPr lvl="2" eaLnBrk="1" hangingPunct="1"/>
            <a:r>
              <a:rPr lang="en-US" altLang="en-US" sz="4800" dirty="0" err="1">
                <a:cs typeface="Arial" panose="020B0604020202020204" pitchFamily="34" charset="0"/>
              </a:rPr>
              <a:t>C’est</a:t>
            </a:r>
            <a:r>
              <a:rPr lang="en-US" altLang="en-US" sz="4800" dirty="0">
                <a:cs typeface="Arial" panose="020B0604020202020204" pitchFamily="34" charset="0"/>
              </a:rPr>
              <a:t> le </a:t>
            </a:r>
            <a:r>
              <a:rPr lang="en-US" altLang="en-US" sz="4800" dirty="0" err="1">
                <a:cs typeface="Arial" panose="020B0604020202020204" pitchFamily="34" charset="0"/>
              </a:rPr>
              <a:t>mosquée</a:t>
            </a:r>
            <a:r>
              <a:rPr lang="en-US" altLang="en-US" sz="4800" dirty="0">
                <a:cs typeface="Arial" panose="020B0604020202020204" pitchFamily="34" charset="0"/>
              </a:rPr>
              <a:t> de </a:t>
            </a:r>
            <a:r>
              <a:rPr lang="en-US" altLang="en-US" sz="4800" dirty="0" err="1">
                <a:cs typeface="Arial" panose="020B0604020202020204" pitchFamily="34" charset="0"/>
              </a:rPr>
              <a:t>Washington,D.C</a:t>
            </a:r>
            <a:r>
              <a:rPr lang="en-US" altLang="en-US" sz="4800" dirty="0">
                <a:cs typeface="Arial" panose="020B0604020202020204" pitchFamily="34" charset="0"/>
              </a:rPr>
              <a:t>.</a:t>
            </a:r>
          </a:p>
          <a:p>
            <a:pPr lvl="2" eaLnBrk="1" hangingPunct="1"/>
            <a:r>
              <a:rPr lang="en-US" altLang="en-US" sz="4800" dirty="0">
                <a:cs typeface="Arial" panose="020B0604020202020204" pitchFamily="34" charset="0"/>
              </a:rPr>
              <a:t>Les </a:t>
            </a:r>
            <a:r>
              <a:rPr lang="en-US" altLang="en-US" sz="4800" dirty="0" err="1">
                <a:cs typeface="Arial" panose="020B0604020202020204" pitchFamily="34" charset="0"/>
              </a:rPr>
              <a:t>muselmans</a:t>
            </a:r>
            <a:r>
              <a:rPr lang="en-US" altLang="en-US" sz="4800" dirty="0">
                <a:cs typeface="Arial" panose="020B0604020202020204" pitchFamily="34" charset="0"/>
              </a:rPr>
              <a:t> </a:t>
            </a:r>
            <a:r>
              <a:rPr lang="en-US" altLang="en-US" sz="4800" dirty="0" err="1">
                <a:cs typeface="Arial" panose="020B0604020202020204" pitchFamily="34" charset="0"/>
              </a:rPr>
              <a:t>vont</a:t>
            </a:r>
            <a:r>
              <a:rPr lang="en-US" altLang="en-US" sz="4800" dirty="0">
                <a:cs typeface="Arial" panose="020B0604020202020204" pitchFamily="34" charset="0"/>
              </a:rPr>
              <a:t> au </a:t>
            </a:r>
            <a:r>
              <a:rPr lang="en-US" altLang="en-US" sz="4800" dirty="0" err="1">
                <a:cs typeface="Arial" panose="020B0604020202020204" pitchFamily="34" charset="0"/>
              </a:rPr>
              <a:t>mosquée</a:t>
            </a:r>
            <a:r>
              <a:rPr lang="en-US" altLang="en-US" sz="4800" dirty="0">
                <a:cs typeface="Arial" panose="020B0604020202020204" pitchFamily="34" charset="0"/>
              </a:rPr>
              <a:t> le </a:t>
            </a:r>
            <a:r>
              <a:rPr lang="en-US" altLang="en-US" sz="4800" dirty="0" err="1">
                <a:cs typeface="Arial" panose="020B0604020202020204" pitchFamily="34" charset="0"/>
              </a:rPr>
              <a:t>vendredi</a:t>
            </a:r>
            <a:r>
              <a:rPr lang="en-US" altLang="en-US" sz="4800" dirty="0"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042BD6B-E974-DA88-3295-9DBEE67502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Qu’est-ce que c’est?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2F00178-F2F8-C5E2-0645-AD4AD68A5A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7172" name="Picture 4" descr="750px-NotreDameI">
            <a:extLst>
              <a:ext uri="{FF2B5EF4-FFF2-40B4-BE49-F238E27FC236}">
                <a16:creationId xmlns:a16="http://schemas.microsoft.com/office/drawing/2014/main" id="{C0FDD725-7C22-0EF3-A701-8E592C7D60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514600"/>
            <a:ext cx="3581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5F755F2-F8BA-6E11-4B77-6A4A7C342F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/>
              <a:t>Répondre</a:t>
            </a:r>
            <a:endParaRPr lang="en-US" altLang="en-US" dirty="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51149E7-F027-BF1D-AE38-24F82F875D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C’est une cath</a:t>
            </a:r>
            <a:r>
              <a:rPr lang="en-US" altLang="en-US">
                <a:cs typeface="Arial" panose="020B0604020202020204" pitchFamily="34" charset="0"/>
              </a:rPr>
              <a:t>édrale.  Elle s’appelle Notre Dame de Paris. Une cathédrale est une grande église importante. Les crétians catholiques vont à l’église le dimanche.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9A93245-BFF7-B080-68AB-9DD559F8AA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Qu’est-ce</a:t>
            </a:r>
            <a:r>
              <a:rPr lang="en-US" altLang="en-US" dirty="0"/>
              <a:t> que </a:t>
            </a:r>
            <a:r>
              <a:rPr lang="en-US" altLang="en-US" dirty="0" err="1"/>
              <a:t>c’est</a:t>
            </a:r>
            <a:r>
              <a:rPr lang="en-US" altLang="en-US" dirty="0"/>
              <a:t>?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BC51CFE-779B-8892-3E4E-70DE776A0B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9220" name="Picture 4" descr="BuildingSmall">
            <a:extLst>
              <a:ext uri="{FF2B5EF4-FFF2-40B4-BE49-F238E27FC236}">
                <a16:creationId xmlns:a16="http://schemas.microsoft.com/office/drawing/2014/main" id="{39FE978E-6A37-F6FE-83F3-D07CCCA36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667000"/>
            <a:ext cx="5105400" cy="262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A78E317-343F-36B8-BAB4-44A893FF1F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/>
              <a:t>Répondre</a:t>
            </a:r>
            <a:endParaRPr lang="en-US" altLang="en-US" dirty="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024BE79-9859-57F0-3EDF-CE0BF6A87C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C’est un temple.  Un temple est une </a:t>
            </a:r>
            <a:r>
              <a:rPr lang="en-US" altLang="en-US">
                <a:cs typeface="Arial" panose="020B0604020202020204" pitchFamily="34" charset="0"/>
              </a:rPr>
              <a:t>église protestante.  Il s’appelle Fairview Presbyterian Church à Indianapolis. Les crétians prostants vont au temple le dimanche.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3576BE7-9320-C521-30C1-13C0F3DDBA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Qu’est</a:t>
            </a:r>
            <a:r>
              <a:rPr lang="en-US" altLang="en-US" dirty="0"/>
              <a:t> </a:t>
            </a:r>
            <a:r>
              <a:rPr lang="en-US" altLang="en-US" dirty="0" err="1"/>
              <a:t>ce</a:t>
            </a:r>
            <a:r>
              <a:rPr lang="en-US" altLang="en-US" dirty="0"/>
              <a:t> que </a:t>
            </a:r>
            <a:r>
              <a:rPr lang="en-US" altLang="en-US" dirty="0" err="1"/>
              <a:t>c’est</a:t>
            </a:r>
            <a:r>
              <a:rPr lang="en-US" altLang="en-US" dirty="0"/>
              <a:t>?</a:t>
            </a:r>
          </a:p>
        </p:txBody>
      </p:sp>
      <p:pic>
        <p:nvPicPr>
          <p:cNvPr id="11268" name="Picture 4" descr="800px-Templebethel">
            <a:extLst>
              <a:ext uri="{FF2B5EF4-FFF2-40B4-BE49-F238E27FC236}">
                <a16:creationId xmlns:a16="http://schemas.microsoft.com/office/drawing/2014/main" id="{E4B5D392-FB13-9131-0FAD-AFDD91FAA6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6096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B470F33-E043-A27F-2E22-A63DC35232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/>
              <a:t>Répondre</a:t>
            </a:r>
            <a:endParaRPr lang="en-US" altLang="en-US" dirty="0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AA757F1-90A8-6ACE-8E93-4959BAF26D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C’est</a:t>
            </a:r>
            <a:r>
              <a:rPr lang="en-US" altLang="en-US" dirty="0"/>
              <a:t> un synagogue.  </a:t>
            </a:r>
            <a:r>
              <a:rPr lang="en-US" altLang="en-US" dirty="0" err="1"/>
              <a:t>C’est</a:t>
            </a:r>
            <a:r>
              <a:rPr lang="en-US" altLang="en-US" dirty="0"/>
              <a:t> un synagogue </a:t>
            </a:r>
            <a:r>
              <a:rPr lang="en-US" altLang="en-US" dirty="0" err="1"/>
              <a:t>en</a:t>
            </a:r>
            <a:r>
              <a:rPr lang="en-US" altLang="en-US" dirty="0"/>
              <a:t> </a:t>
            </a:r>
            <a:r>
              <a:rPr lang="en-US" altLang="en-US" dirty="0" err="1"/>
              <a:t>Floride</a:t>
            </a:r>
            <a:r>
              <a:rPr lang="en-US" altLang="en-US" dirty="0"/>
              <a:t>.  Les </a:t>
            </a:r>
            <a:r>
              <a:rPr lang="en-US" altLang="en-US" dirty="0" err="1"/>
              <a:t>personnes</a:t>
            </a:r>
            <a:r>
              <a:rPr lang="en-US" altLang="en-US" dirty="0"/>
              <a:t> </a:t>
            </a:r>
            <a:r>
              <a:rPr lang="en-US" altLang="en-US" dirty="0" err="1"/>
              <a:t>juives</a:t>
            </a:r>
            <a:r>
              <a:rPr lang="en-US" altLang="en-US" dirty="0"/>
              <a:t> </a:t>
            </a:r>
            <a:r>
              <a:rPr lang="en-US" altLang="en-US" dirty="0" err="1"/>
              <a:t>vont</a:t>
            </a:r>
            <a:r>
              <a:rPr lang="en-US" altLang="en-US" dirty="0"/>
              <a:t> au synagogue le </a:t>
            </a:r>
            <a:r>
              <a:rPr lang="en-US" altLang="en-US" dirty="0" err="1"/>
              <a:t>samedi</a:t>
            </a:r>
            <a:r>
              <a:rPr lang="en-US" altLang="en-US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286</Words>
  <Application>Microsoft Macintosh PowerPoint</Application>
  <PresentationFormat>On-screen Show (4:3)</PresentationFormat>
  <Paragraphs>64</Paragraphs>
  <Slides>14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Default Design</vt:lpstr>
      <vt:lpstr>Microsoft Graph Chart</vt:lpstr>
      <vt:lpstr>Places of worship</vt:lpstr>
      <vt:lpstr>Qu’est-ce que c’est?</vt:lpstr>
      <vt:lpstr>Répondre</vt:lpstr>
      <vt:lpstr>Qu’est-ce que c’est?</vt:lpstr>
      <vt:lpstr>Répondre</vt:lpstr>
      <vt:lpstr>Qu’est-ce que c’est?</vt:lpstr>
      <vt:lpstr>Répondre</vt:lpstr>
      <vt:lpstr>Qu’est ce que c’est?</vt:lpstr>
      <vt:lpstr>Répondre</vt:lpstr>
      <vt:lpstr>France</vt:lpstr>
      <vt:lpstr>USA</vt:lpstr>
      <vt:lpstr>France</vt:lpstr>
      <vt:lpstr>USA</vt:lpstr>
      <vt:lpstr>Citations</vt:lpstr>
    </vt:vector>
  </TitlesOfParts>
  <Company>IUPUI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Places of worship</dc:title>
  <dc:creator>James Holzer</dc:creator>
  <cp:lastModifiedBy>Maschino, Tyler</cp:lastModifiedBy>
  <cp:revision>4</cp:revision>
  <dcterms:created xsi:type="dcterms:W3CDTF">2008-07-30T16:24:09Z</dcterms:created>
  <dcterms:modified xsi:type="dcterms:W3CDTF">2023-10-03T20:14:07Z</dcterms:modified>
</cp:coreProperties>
</file>