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6" r:id="rId1"/>
  </p:sldMasterIdLst>
  <p:notesMasterIdLst>
    <p:notesMasterId r:id="rId20"/>
  </p:notesMasterIdLst>
  <p:sldIdLst>
    <p:sldId id="260" r:id="rId2"/>
    <p:sldId id="274" r:id="rId3"/>
    <p:sldId id="257" r:id="rId4"/>
    <p:sldId id="259" r:id="rId5"/>
    <p:sldId id="261" r:id="rId6"/>
    <p:sldId id="276" r:id="rId7"/>
    <p:sldId id="262" r:id="rId8"/>
    <p:sldId id="263" r:id="rId9"/>
    <p:sldId id="264" r:id="rId10"/>
    <p:sldId id="265" r:id="rId11"/>
    <p:sldId id="272" r:id="rId12"/>
    <p:sldId id="266" r:id="rId13"/>
    <p:sldId id="267" r:id="rId14"/>
    <p:sldId id="268" r:id="rId15"/>
    <p:sldId id="273" r:id="rId16"/>
    <p:sldId id="270" r:id="rId17"/>
    <p:sldId id="277" r:id="rId18"/>
    <p:sldId id="275" r:id="rId19"/>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anose="020B0604030504040204" pitchFamily="34" charset="0"/>
        <a:ea typeface="+mn-ea"/>
        <a:cs typeface="+mn-cs"/>
      </a:defRPr>
    </a:lvl5pPr>
    <a:lvl6pPr marL="2286000" algn="l" defTabSz="914400" rtl="0" eaLnBrk="1" latinLnBrk="0" hangingPunct="1">
      <a:defRPr kern="1200">
        <a:solidFill>
          <a:schemeClr val="tx1"/>
        </a:solidFill>
        <a:latin typeface="Tahoma" panose="020B0604030504040204" pitchFamily="34" charset="0"/>
        <a:ea typeface="+mn-ea"/>
        <a:cs typeface="+mn-cs"/>
      </a:defRPr>
    </a:lvl6pPr>
    <a:lvl7pPr marL="2743200" algn="l" defTabSz="914400" rtl="0" eaLnBrk="1" latinLnBrk="0" hangingPunct="1">
      <a:defRPr kern="1200">
        <a:solidFill>
          <a:schemeClr val="tx1"/>
        </a:solidFill>
        <a:latin typeface="Tahoma" panose="020B0604030504040204" pitchFamily="34" charset="0"/>
        <a:ea typeface="+mn-ea"/>
        <a:cs typeface="+mn-cs"/>
      </a:defRPr>
    </a:lvl7pPr>
    <a:lvl8pPr marL="3200400" algn="l" defTabSz="914400" rtl="0" eaLnBrk="1" latinLnBrk="0" hangingPunct="1">
      <a:defRPr kern="1200">
        <a:solidFill>
          <a:schemeClr val="tx1"/>
        </a:solidFill>
        <a:latin typeface="Tahoma" panose="020B0604030504040204" pitchFamily="34" charset="0"/>
        <a:ea typeface="+mn-ea"/>
        <a:cs typeface="+mn-cs"/>
      </a:defRPr>
    </a:lvl8pPr>
    <a:lvl9pPr marL="3657600" algn="l" defTabSz="914400" rtl="0" eaLnBrk="1" latinLnBrk="0" hangingPunct="1">
      <a:defRPr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88" autoAdjust="0"/>
    <p:restoredTop sz="86395" autoAdjust="0"/>
  </p:normalViewPr>
  <p:slideViewPr>
    <p:cSldViewPr>
      <p:cViewPr varScale="1">
        <p:scale>
          <a:sx n="107" d="100"/>
          <a:sy n="107" d="100"/>
        </p:scale>
        <p:origin x="184" y="2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04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3CC7BD9-4443-1547-951E-7C439056F1DD}" type="datetimeFigureOut">
              <a:rPr lang="en-US" smtClean="0"/>
              <a:t>10/4/23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E7DEDE-CFA9-774A-B6E7-9D1E4136AE17}" type="slidenum">
              <a:rPr lang="en-US" smtClean="0"/>
              <a:t>‹#›</a:t>
            </a:fld>
            <a:endParaRPr lang="en-US"/>
          </a:p>
        </p:txBody>
      </p:sp>
    </p:spTree>
    <p:extLst>
      <p:ext uri="{BB962C8B-B14F-4D97-AF65-F5344CB8AC3E}">
        <p14:creationId xmlns:p14="http://schemas.microsoft.com/office/powerpoint/2010/main" val="33035993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AE7DEDE-CFA9-774A-B6E7-9D1E4136AE17}" type="slidenum">
              <a:rPr lang="en-US" smtClean="0"/>
              <a:t>1</a:t>
            </a:fld>
            <a:endParaRPr lang="en-US"/>
          </a:p>
        </p:txBody>
      </p:sp>
    </p:spTree>
    <p:extLst>
      <p:ext uri="{BB962C8B-B14F-4D97-AF65-F5344CB8AC3E}">
        <p14:creationId xmlns:p14="http://schemas.microsoft.com/office/powerpoint/2010/main" val="31021768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AE7DEDE-CFA9-774A-B6E7-9D1E4136AE17}" type="slidenum">
              <a:rPr lang="en-US" smtClean="0"/>
              <a:t>3</a:t>
            </a:fld>
            <a:endParaRPr lang="en-US"/>
          </a:p>
        </p:txBody>
      </p:sp>
    </p:spTree>
    <p:extLst>
      <p:ext uri="{BB962C8B-B14F-4D97-AF65-F5344CB8AC3E}">
        <p14:creationId xmlns:p14="http://schemas.microsoft.com/office/powerpoint/2010/main" val="2104837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AE7DEDE-CFA9-774A-B6E7-9D1E4136AE17}" type="slidenum">
              <a:rPr lang="en-US" smtClean="0"/>
              <a:t>14</a:t>
            </a:fld>
            <a:endParaRPr lang="en-US"/>
          </a:p>
        </p:txBody>
      </p:sp>
    </p:spTree>
    <p:extLst>
      <p:ext uri="{BB962C8B-B14F-4D97-AF65-F5344CB8AC3E}">
        <p14:creationId xmlns:p14="http://schemas.microsoft.com/office/powerpoint/2010/main" val="28519490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AE7DEDE-CFA9-774A-B6E7-9D1E4136AE17}" type="slidenum">
              <a:rPr lang="en-US" smtClean="0"/>
              <a:t>15</a:t>
            </a:fld>
            <a:endParaRPr lang="en-US"/>
          </a:p>
        </p:txBody>
      </p:sp>
    </p:spTree>
    <p:extLst>
      <p:ext uri="{BB962C8B-B14F-4D97-AF65-F5344CB8AC3E}">
        <p14:creationId xmlns:p14="http://schemas.microsoft.com/office/powerpoint/2010/main" val="40305181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AE7DEDE-CFA9-774A-B6E7-9D1E4136AE17}" type="slidenum">
              <a:rPr lang="en-US" smtClean="0"/>
              <a:t>16</a:t>
            </a:fld>
            <a:endParaRPr lang="en-US"/>
          </a:p>
        </p:txBody>
      </p:sp>
    </p:spTree>
    <p:extLst>
      <p:ext uri="{BB962C8B-B14F-4D97-AF65-F5344CB8AC3E}">
        <p14:creationId xmlns:p14="http://schemas.microsoft.com/office/powerpoint/2010/main" val="333331861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AE7DEDE-CFA9-774A-B6E7-9D1E4136AE17}" type="slidenum">
              <a:rPr lang="en-US" smtClean="0"/>
              <a:t>18</a:t>
            </a:fld>
            <a:endParaRPr lang="en-US"/>
          </a:p>
        </p:txBody>
      </p:sp>
    </p:spTree>
    <p:extLst>
      <p:ext uri="{BB962C8B-B14F-4D97-AF65-F5344CB8AC3E}">
        <p14:creationId xmlns:p14="http://schemas.microsoft.com/office/powerpoint/2010/main" val="16761970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44034" name="Group 2">
            <a:extLst>
              <a:ext uri="{FF2B5EF4-FFF2-40B4-BE49-F238E27FC236}">
                <a16:creationId xmlns:a16="http://schemas.microsoft.com/office/drawing/2014/main" id="{8C865027-8071-65C2-E685-A84F9E3D3B49}"/>
              </a:ext>
            </a:extLst>
          </p:cNvPr>
          <p:cNvGrpSpPr>
            <a:grpSpLocks/>
          </p:cNvGrpSpPr>
          <p:nvPr/>
        </p:nvGrpSpPr>
        <p:grpSpPr bwMode="auto">
          <a:xfrm>
            <a:off x="0" y="0"/>
            <a:ext cx="9159875" cy="6858000"/>
            <a:chOff x="0" y="0"/>
            <a:chExt cx="5770" cy="4320"/>
          </a:xfrm>
        </p:grpSpPr>
        <p:sp>
          <p:nvSpPr>
            <p:cNvPr id="44035" name="Rectangle 3">
              <a:extLst>
                <a:ext uri="{FF2B5EF4-FFF2-40B4-BE49-F238E27FC236}">
                  <a16:creationId xmlns:a16="http://schemas.microsoft.com/office/drawing/2014/main" id="{34B39D25-8269-291E-0BE9-1FE752E20690}"/>
                </a:ext>
              </a:extLst>
            </p:cNvPr>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36" name="Rectangle 4">
              <a:extLst>
                <a:ext uri="{FF2B5EF4-FFF2-40B4-BE49-F238E27FC236}">
                  <a16:creationId xmlns:a16="http://schemas.microsoft.com/office/drawing/2014/main" id="{6D0621D2-EBD7-3F08-3C39-41A10FB793B7}"/>
                </a:ext>
              </a:extLst>
            </p:cNvPr>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37" name="Rectangle 5">
              <a:extLst>
                <a:ext uri="{FF2B5EF4-FFF2-40B4-BE49-F238E27FC236}">
                  <a16:creationId xmlns:a16="http://schemas.microsoft.com/office/drawing/2014/main" id="{EC56BBC4-9EA8-A662-9858-AAF2F32F09E5}"/>
                </a:ext>
              </a:extLst>
            </p:cNvPr>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38" name="Rectangle 6">
              <a:extLst>
                <a:ext uri="{FF2B5EF4-FFF2-40B4-BE49-F238E27FC236}">
                  <a16:creationId xmlns:a16="http://schemas.microsoft.com/office/drawing/2014/main" id="{3792F4A3-F05D-B204-4A7D-4719C6F9BFF8}"/>
                </a:ext>
              </a:extLst>
            </p:cNvPr>
            <p:cNvSpPr>
              <a:spLocks noChangeArrowheads="1"/>
            </p:cNvSpPr>
            <p:nvPr userDrawn="1"/>
          </p:nvSpPr>
          <p:spPr bwMode="hidden">
            <a:xfrm>
              <a:off x="2256" y="0"/>
              <a:ext cx="240" cy="432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39" name="Rectangle 7">
              <a:extLst>
                <a:ext uri="{FF2B5EF4-FFF2-40B4-BE49-F238E27FC236}">
                  <a16:creationId xmlns:a16="http://schemas.microsoft.com/office/drawing/2014/main" id="{B67DFCED-0408-2AE9-F833-4B4C4494E106}"/>
                </a:ext>
              </a:extLst>
            </p:cNvPr>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0" name="Rectangle 8">
              <a:extLst>
                <a:ext uri="{FF2B5EF4-FFF2-40B4-BE49-F238E27FC236}">
                  <a16:creationId xmlns:a16="http://schemas.microsoft.com/office/drawing/2014/main" id="{72D59A98-EE33-7D21-880C-C915D64D9E81}"/>
                </a:ext>
              </a:extLst>
            </p:cNvPr>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1" name="Rectangle 9">
              <a:extLst>
                <a:ext uri="{FF2B5EF4-FFF2-40B4-BE49-F238E27FC236}">
                  <a16:creationId xmlns:a16="http://schemas.microsoft.com/office/drawing/2014/main" id="{31A861CA-5C68-9FAA-8CA3-6E509A4B79F0}"/>
                </a:ext>
              </a:extLst>
            </p:cNvPr>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2" name="Rectangle 10">
              <a:extLst>
                <a:ext uri="{FF2B5EF4-FFF2-40B4-BE49-F238E27FC236}">
                  <a16:creationId xmlns:a16="http://schemas.microsoft.com/office/drawing/2014/main" id="{897778F9-3424-686B-52AD-9A9EE9BFE2D9}"/>
                </a:ext>
              </a:extLst>
            </p:cNvPr>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3" name="Rectangle 11">
              <a:extLst>
                <a:ext uri="{FF2B5EF4-FFF2-40B4-BE49-F238E27FC236}">
                  <a16:creationId xmlns:a16="http://schemas.microsoft.com/office/drawing/2014/main" id="{5753087A-BE73-9036-5FC6-A5047095C0B1}"/>
                </a:ext>
              </a:extLst>
            </p:cNvPr>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4" name="Rectangle 12">
              <a:extLst>
                <a:ext uri="{FF2B5EF4-FFF2-40B4-BE49-F238E27FC236}">
                  <a16:creationId xmlns:a16="http://schemas.microsoft.com/office/drawing/2014/main" id="{E99BC535-A435-3871-C66D-B3434F4D5B04}"/>
                </a:ext>
              </a:extLst>
            </p:cNvPr>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5" name="Rectangle 13">
              <a:extLst>
                <a:ext uri="{FF2B5EF4-FFF2-40B4-BE49-F238E27FC236}">
                  <a16:creationId xmlns:a16="http://schemas.microsoft.com/office/drawing/2014/main" id="{2026CE07-000E-7D80-A991-D46F17D5B215}"/>
                </a:ext>
              </a:extLst>
            </p:cNvPr>
            <p:cNvSpPr>
              <a:spLocks noChangeArrowheads="1"/>
            </p:cNvSpPr>
            <p:nvPr userDrawn="1"/>
          </p:nvSpPr>
          <p:spPr bwMode="hidden">
            <a:xfrm>
              <a:off x="1248" y="0"/>
              <a:ext cx="144" cy="432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6" name="Rectangle 14">
              <a:extLst>
                <a:ext uri="{FF2B5EF4-FFF2-40B4-BE49-F238E27FC236}">
                  <a16:creationId xmlns:a16="http://schemas.microsoft.com/office/drawing/2014/main" id="{89E2FA6D-E5EC-6D63-2DDD-F772F4E85176}"/>
                </a:ext>
              </a:extLst>
            </p:cNvPr>
            <p:cNvSpPr>
              <a:spLocks noChangeArrowheads="1"/>
            </p:cNvSpPr>
            <p:nvPr userDrawn="1"/>
          </p:nvSpPr>
          <p:spPr bwMode="hidden">
            <a:xfrm>
              <a:off x="3300" y="0"/>
              <a:ext cx="252" cy="432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7" name="Rectangle 15">
              <a:extLst>
                <a:ext uri="{FF2B5EF4-FFF2-40B4-BE49-F238E27FC236}">
                  <a16:creationId xmlns:a16="http://schemas.microsoft.com/office/drawing/2014/main" id="{AE367BF3-E321-B1C3-701C-69A2878B40C0}"/>
                </a:ext>
              </a:extLst>
            </p:cNvPr>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8" name="Rectangle 16">
              <a:extLst>
                <a:ext uri="{FF2B5EF4-FFF2-40B4-BE49-F238E27FC236}">
                  <a16:creationId xmlns:a16="http://schemas.microsoft.com/office/drawing/2014/main" id="{B5C3729E-BC4A-8717-106F-98ACA40E9082}"/>
                </a:ext>
              </a:extLst>
            </p:cNvPr>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9" name="Rectangle 17">
              <a:extLst>
                <a:ext uri="{FF2B5EF4-FFF2-40B4-BE49-F238E27FC236}">
                  <a16:creationId xmlns:a16="http://schemas.microsoft.com/office/drawing/2014/main" id="{34847A26-E452-DBFD-CFE6-7910C632CA77}"/>
                </a:ext>
              </a:extLst>
            </p:cNvPr>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50" name="Rectangle 18">
              <a:extLst>
                <a:ext uri="{FF2B5EF4-FFF2-40B4-BE49-F238E27FC236}">
                  <a16:creationId xmlns:a16="http://schemas.microsoft.com/office/drawing/2014/main" id="{193D13A9-7CDD-2558-8D11-F9F2B92261B8}"/>
                </a:ext>
              </a:extLst>
            </p:cNvPr>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51" name="Rectangle 19">
              <a:extLst>
                <a:ext uri="{FF2B5EF4-FFF2-40B4-BE49-F238E27FC236}">
                  <a16:creationId xmlns:a16="http://schemas.microsoft.com/office/drawing/2014/main" id="{1FBB052D-6D56-34D3-3FFD-01C63AF455A0}"/>
                </a:ext>
              </a:extLst>
            </p:cNvPr>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52" name="Rectangle 20">
              <a:extLst>
                <a:ext uri="{FF2B5EF4-FFF2-40B4-BE49-F238E27FC236}">
                  <a16:creationId xmlns:a16="http://schemas.microsoft.com/office/drawing/2014/main" id="{4773F03F-26CF-4FF3-7BA3-BF46181BBD2D}"/>
                </a:ext>
              </a:extLst>
            </p:cNvPr>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53" name="Rectangle 21">
              <a:extLst>
                <a:ext uri="{FF2B5EF4-FFF2-40B4-BE49-F238E27FC236}">
                  <a16:creationId xmlns:a16="http://schemas.microsoft.com/office/drawing/2014/main" id="{43FCA42E-FFFB-E8A7-0B11-53C764F3F289}"/>
                </a:ext>
              </a:extLst>
            </p:cNvPr>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54" name="Freeform 22">
              <a:extLst>
                <a:ext uri="{FF2B5EF4-FFF2-40B4-BE49-F238E27FC236}">
                  <a16:creationId xmlns:a16="http://schemas.microsoft.com/office/drawing/2014/main" id="{8EDD0557-58F1-AEE7-00BB-717B251F4629}"/>
                </a:ext>
              </a:extLst>
            </p:cNvPr>
            <p:cNvSpPr>
              <a:spLocks/>
            </p:cNvSpPr>
            <p:nvPr userDrawn="1"/>
          </p:nvSpPr>
          <p:spPr bwMode="hidden">
            <a:xfrm>
              <a:off x="1" y="3875"/>
              <a:ext cx="5760" cy="445"/>
            </a:xfrm>
            <a:custGeom>
              <a:avLst/>
              <a:gdLst>
                <a:gd name="T0" fmla="*/ 5700 w 5760"/>
                <a:gd name="T1" fmla="*/ 86 h 445"/>
                <a:gd name="T2" fmla="*/ 5508 w 5760"/>
                <a:gd name="T3" fmla="*/ 86 h 445"/>
                <a:gd name="T4" fmla="*/ 5454 w 5760"/>
                <a:gd name="T5" fmla="*/ 76 h 445"/>
                <a:gd name="T6" fmla="*/ 5448 w 5760"/>
                <a:gd name="T7" fmla="*/ 65 h 445"/>
                <a:gd name="T8" fmla="*/ 5442 w 5760"/>
                <a:gd name="T9" fmla="*/ 44 h 445"/>
                <a:gd name="T10" fmla="*/ 5414 w 5760"/>
                <a:gd name="T11" fmla="*/ 18 h 445"/>
                <a:gd name="T12" fmla="*/ 5332 w 5760"/>
                <a:gd name="T13" fmla="*/ 7 h 445"/>
                <a:gd name="T14" fmla="*/ 5051 w 5760"/>
                <a:gd name="T15" fmla="*/ 22 h 445"/>
                <a:gd name="T16" fmla="*/ 4986 w 5760"/>
                <a:gd name="T17" fmla="*/ 55 h 445"/>
                <a:gd name="T18" fmla="*/ 4854 w 5760"/>
                <a:gd name="T19" fmla="*/ 102 h 445"/>
                <a:gd name="T20" fmla="*/ 4740 w 5760"/>
                <a:gd name="T21" fmla="*/ 112 h 445"/>
                <a:gd name="T22" fmla="*/ 4662 w 5760"/>
                <a:gd name="T23" fmla="*/ 91 h 445"/>
                <a:gd name="T24" fmla="*/ 4598 w 5760"/>
                <a:gd name="T25" fmla="*/ 25 h 445"/>
                <a:gd name="T26" fmla="*/ 4514 w 5760"/>
                <a:gd name="T27" fmla="*/ 9 h 445"/>
                <a:gd name="T28" fmla="*/ 4410 w 5760"/>
                <a:gd name="T29" fmla="*/ 39 h 445"/>
                <a:gd name="T30" fmla="*/ 4236 w 5760"/>
                <a:gd name="T31" fmla="*/ 81 h 445"/>
                <a:gd name="T32" fmla="*/ 4020 w 5760"/>
                <a:gd name="T33" fmla="*/ 102 h 445"/>
                <a:gd name="T34" fmla="*/ 3810 w 5760"/>
                <a:gd name="T35" fmla="*/ 102 h 445"/>
                <a:gd name="T36" fmla="*/ 3654 w 5760"/>
                <a:gd name="T37" fmla="*/ 76 h 445"/>
                <a:gd name="T38" fmla="*/ 3594 w 5760"/>
                <a:gd name="T39" fmla="*/ 50 h 445"/>
                <a:gd name="T40" fmla="*/ 3528 w 5760"/>
                <a:gd name="T41" fmla="*/ 44 h 445"/>
                <a:gd name="T42" fmla="*/ 3480 w 5760"/>
                <a:gd name="T43" fmla="*/ 55 h 445"/>
                <a:gd name="T44" fmla="*/ 3420 w 5760"/>
                <a:gd name="T45" fmla="*/ 76 h 445"/>
                <a:gd name="T46" fmla="*/ 3048 w 5760"/>
                <a:gd name="T47" fmla="*/ 112 h 445"/>
                <a:gd name="T48" fmla="*/ 2844 w 5760"/>
                <a:gd name="T49" fmla="*/ 128 h 445"/>
                <a:gd name="T50" fmla="*/ 2742 w 5760"/>
                <a:gd name="T51" fmla="*/ 117 h 445"/>
                <a:gd name="T52" fmla="*/ 2710 w 5760"/>
                <a:gd name="T53" fmla="*/ 56 h 445"/>
                <a:gd name="T54" fmla="*/ 2658 w 5760"/>
                <a:gd name="T55" fmla="*/ 50 h 445"/>
                <a:gd name="T56" fmla="*/ 2558 w 5760"/>
                <a:gd name="T57" fmla="*/ 95 h 445"/>
                <a:gd name="T58" fmla="*/ 2444 w 5760"/>
                <a:gd name="T59" fmla="*/ 109 h 445"/>
                <a:gd name="T60" fmla="*/ 2322 w 5760"/>
                <a:gd name="T61" fmla="*/ 91 h 445"/>
                <a:gd name="T62" fmla="*/ 2274 w 5760"/>
                <a:gd name="T63" fmla="*/ 70 h 445"/>
                <a:gd name="T64" fmla="*/ 2185 w 5760"/>
                <a:gd name="T65" fmla="*/ 3 h 445"/>
                <a:gd name="T66" fmla="*/ 2048 w 5760"/>
                <a:gd name="T67" fmla="*/ 64 h 445"/>
                <a:gd name="T68" fmla="*/ 1794 w 5760"/>
                <a:gd name="T69" fmla="*/ 102 h 445"/>
                <a:gd name="T70" fmla="*/ 1560 w 5760"/>
                <a:gd name="T71" fmla="*/ 91 h 445"/>
                <a:gd name="T72" fmla="*/ 1482 w 5760"/>
                <a:gd name="T73" fmla="*/ 76 h 445"/>
                <a:gd name="T74" fmla="*/ 1428 w 5760"/>
                <a:gd name="T75" fmla="*/ 50 h 445"/>
                <a:gd name="T76" fmla="*/ 1374 w 5760"/>
                <a:gd name="T77" fmla="*/ 44 h 445"/>
                <a:gd name="T78" fmla="*/ 1308 w 5760"/>
                <a:gd name="T79" fmla="*/ 55 h 445"/>
                <a:gd name="T80" fmla="*/ 1140 w 5760"/>
                <a:gd name="T81" fmla="*/ 107 h 445"/>
                <a:gd name="T82" fmla="*/ 948 w 5760"/>
                <a:gd name="T83" fmla="*/ 143 h 445"/>
                <a:gd name="T84" fmla="*/ 708 w 5760"/>
                <a:gd name="T85" fmla="*/ 138 h 445"/>
                <a:gd name="T86" fmla="*/ 534 w 5760"/>
                <a:gd name="T87" fmla="*/ 96 h 445"/>
                <a:gd name="T88" fmla="*/ 444 w 5760"/>
                <a:gd name="T89" fmla="*/ 55 h 445"/>
                <a:gd name="T90" fmla="*/ 396 w 5760"/>
                <a:gd name="T91" fmla="*/ 34 h 445"/>
                <a:gd name="T92" fmla="*/ 378 w 5760"/>
                <a:gd name="T93" fmla="*/ 39 h 445"/>
                <a:gd name="T94" fmla="*/ 342 w 5760"/>
                <a:gd name="T95" fmla="*/ 70 h 445"/>
                <a:gd name="T96" fmla="*/ 288 w 5760"/>
                <a:gd name="T97" fmla="*/ 96 h 445"/>
                <a:gd name="T98" fmla="*/ 192 w 5760"/>
                <a:gd name="T99" fmla="*/ 112 h 445"/>
                <a:gd name="T100" fmla="*/ 90 w 5760"/>
                <a:gd name="T101" fmla="*/ 112 h 445"/>
                <a:gd name="T102" fmla="*/ 0 w 5760"/>
                <a:gd name="T103" fmla="*/ 96 h 445"/>
                <a:gd name="T104" fmla="*/ 5760 w 5760"/>
                <a:gd name="T105" fmla="*/ 445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lnTo>
                    <a:pt x="5760" y="445"/>
                  </a:lnTo>
                  <a:lnTo>
                    <a:pt x="5760" y="445"/>
                  </a:lnTo>
                </a:path>
              </a:pathLst>
            </a:custGeom>
            <a:solidFill>
              <a:schemeClr val="accent2">
                <a:alpha val="50000"/>
              </a:schemeClr>
            </a:solidFill>
            <a:ln>
              <a:noFill/>
            </a:ln>
            <a:extLst>
              <a:ext uri="{91240B29-F687-4F45-9708-019B960494DF}">
                <a14:hiddenLine xmlns:a14="http://schemas.microsoft.com/office/drawing/2010/main" w="9525">
                  <a:solidFill>
                    <a:srgbClr val="F11E8C"/>
                  </a:solidFill>
                  <a:prstDash val="solid"/>
                  <a:round/>
                  <a:headEnd/>
                  <a:tailEnd/>
                </a14:hiddenLine>
              </a:ext>
            </a:extLst>
          </p:spPr>
          <p:txBody>
            <a:bodyPr/>
            <a:lstStyle/>
            <a:p>
              <a:endParaRPr lang="en-US"/>
            </a:p>
          </p:txBody>
        </p:sp>
        <p:sp>
          <p:nvSpPr>
            <p:cNvPr id="44055" name="Freeform 23">
              <a:extLst>
                <a:ext uri="{FF2B5EF4-FFF2-40B4-BE49-F238E27FC236}">
                  <a16:creationId xmlns:a16="http://schemas.microsoft.com/office/drawing/2014/main" id="{5C366A2C-A116-E927-859A-771D7C6F1ED3}"/>
                </a:ext>
              </a:extLst>
            </p:cNvPr>
            <p:cNvSpPr>
              <a:spLocks/>
            </p:cNvSpPr>
            <p:nvPr userDrawn="1"/>
          </p:nvSpPr>
          <p:spPr bwMode="hidden">
            <a:xfrm>
              <a:off x="0" y="3867"/>
              <a:ext cx="5770" cy="174"/>
            </a:xfrm>
            <a:custGeom>
              <a:avLst/>
              <a:gdLst>
                <a:gd name="T0" fmla="*/ 4993 w 5770"/>
                <a:gd name="T1" fmla="*/ 66 h 174"/>
                <a:gd name="T2" fmla="*/ 4771 w 5770"/>
                <a:gd name="T3" fmla="*/ 132 h 174"/>
                <a:gd name="T4" fmla="*/ 4640 w 5770"/>
                <a:gd name="T5" fmla="*/ 96 h 174"/>
                <a:gd name="T6" fmla="*/ 4598 w 5770"/>
                <a:gd name="T7" fmla="*/ 36 h 174"/>
                <a:gd name="T8" fmla="*/ 4478 w 5770"/>
                <a:gd name="T9" fmla="*/ 30 h 174"/>
                <a:gd name="T10" fmla="*/ 4186 w 5770"/>
                <a:gd name="T11" fmla="*/ 108 h 174"/>
                <a:gd name="T12" fmla="*/ 3815 w 5770"/>
                <a:gd name="T13" fmla="*/ 120 h 174"/>
                <a:gd name="T14" fmla="*/ 3617 w 5770"/>
                <a:gd name="T15" fmla="*/ 72 h 174"/>
                <a:gd name="T16" fmla="*/ 3510 w 5770"/>
                <a:gd name="T17" fmla="*/ 60 h 174"/>
                <a:gd name="T18" fmla="*/ 3336 w 5770"/>
                <a:gd name="T19" fmla="*/ 96 h 174"/>
                <a:gd name="T20" fmla="*/ 2846 w 5770"/>
                <a:gd name="T21" fmla="*/ 150 h 174"/>
                <a:gd name="T22" fmla="*/ 2703 w 5770"/>
                <a:gd name="T23" fmla="*/ 96 h 174"/>
                <a:gd name="T24" fmla="*/ 2619 w 5770"/>
                <a:gd name="T25" fmla="*/ 90 h 174"/>
                <a:gd name="T26" fmla="*/ 2416 w 5770"/>
                <a:gd name="T27" fmla="*/ 132 h 174"/>
                <a:gd name="T28" fmla="*/ 2278 w 5770"/>
                <a:gd name="T29" fmla="*/ 84 h 174"/>
                <a:gd name="T30" fmla="*/ 2151 w 5770"/>
                <a:gd name="T31" fmla="*/ 36 h 174"/>
                <a:gd name="T32" fmla="*/ 1947 w 5770"/>
                <a:gd name="T33" fmla="*/ 120 h 174"/>
                <a:gd name="T34" fmla="*/ 1525 w 5770"/>
                <a:gd name="T35" fmla="*/ 102 h 174"/>
                <a:gd name="T36" fmla="*/ 1429 w 5770"/>
                <a:gd name="T37" fmla="*/ 60 h 174"/>
                <a:gd name="T38" fmla="*/ 1333 w 5770"/>
                <a:gd name="T39" fmla="*/ 60 h 174"/>
                <a:gd name="T40" fmla="*/ 1058 w 5770"/>
                <a:gd name="T41" fmla="*/ 150 h 174"/>
                <a:gd name="T42" fmla="*/ 652 w 5770"/>
                <a:gd name="T43" fmla="*/ 150 h 174"/>
                <a:gd name="T44" fmla="*/ 442 w 5770"/>
                <a:gd name="T45" fmla="*/ 66 h 174"/>
                <a:gd name="T46" fmla="*/ 377 w 5770"/>
                <a:gd name="T47" fmla="*/ 48 h 174"/>
                <a:gd name="T48" fmla="*/ 305 w 5770"/>
                <a:gd name="T49" fmla="*/ 108 h 174"/>
                <a:gd name="T50" fmla="*/ 144 w 5770"/>
                <a:gd name="T51" fmla="*/ 138 h 174"/>
                <a:gd name="T52" fmla="*/ 0 w 5770"/>
                <a:gd name="T53" fmla="*/ 96 h 174"/>
                <a:gd name="T54" fmla="*/ 167 w 5770"/>
                <a:gd name="T55" fmla="*/ 120 h 174"/>
                <a:gd name="T56" fmla="*/ 323 w 5770"/>
                <a:gd name="T57" fmla="*/ 84 h 174"/>
                <a:gd name="T58" fmla="*/ 383 w 5770"/>
                <a:gd name="T59" fmla="*/ 24 h 174"/>
                <a:gd name="T60" fmla="*/ 460 w 5770"/>
                <a:gd name="T61" fmla="*/ 60 h 174"/>
                <a:gd name="T62" fmla="*/ 706 w 5770"/>
                <a:gd name="T63" fmla="*/ 144 h 174"/>
                <a:gd name="T64" fmla="*/ 1100 w 5770"/>
                <a:gd name="T65" fmla="*/ 120 h 174"/>
                <a:gd name="T66" fmla="*/ 1345 w 5770"/>
                <a:gd name="T67" fmla="*/ 36 h 174"/>
                <a:gd name="T68" fmla="*/ 1441 w 5770"/>
                <a:gd name="T69" fmla="*/ 48 h 174"/>
                <a:gd name="T70" fmla="*/ 1561 w 5770"/>
                <a:gd name="T71" fmla="*/ 90 h 174"/>
                <a:gd name="T72" fmla="*/ 1971 w 5770"/>
                <a:gd name="T73" fmla="*/ 96 h 174"/>
                <a:gd name="T74" fmla="*/ 2235 w 5770"/>
                <a:gd name="T75" fmla="*/ 3 h 174"/>
                <a:gd name="T76" fmla="*/ 2350 w 5770"/>
                <a:gd name="T77" fmla="*/ 102 h 174"/>
                <a:gd name="T78" fmla="*/ 2559 w 5770"/>
                <a:gd name="T79" fmla="*/ 96 h 174"/>
                <a:gd name="T80" fmla="*/ 2715 w 5770"/>
                <a:gd name="T81" fmla="*/ 24 h 174"/>
                <a:gd name="T82" fmla="*/ 2792 w 5770"/>
                <a:gd name="T83" fmla="*/ 132 h 174"/>
                <a:gd name="T84" fmla="*/ 3127 w 5770"/>
                <a:gd name="T85" fmla="*/ 102 h 174"/>
                <a:gd name="T86" fmla="*/ 3486 w 5770"/>
                <a:gd name="T87" fmla="*/ 48 h 174"/>
                <a:gd name="T88" fmla="*/ 3582 w 5770"/>
                <a:gd name="T89" fmla="*/ 42 h 174"/>
                <a:gd name="T90" fmla="*/ 3731 w 5770"/>
                <a:gd name="T91" fmla="*/ 90 h 174"/>
                <a:gd name="T92" fmla="*/ 4078 w 5770"/>
                <a:gd name="T93" fmla="*/ 102 h 174"/>
                <a:gd name="T94" fmla="*/ 4419 w 5770"/>
                <a:gd name="T95" fmla="*/ 30 h 174"/>
                <a:gd name="T96" fmla="*/ 4574 w 5770"/>
                <a:gd name="T97" fmla="*/ 6 h 174"/>
                <a:gd name="T98" fmla="*/ 4628 w 5770"/>
                <a:gd name="T99" fmla="*/ 60 h 174"/>
                <a:gd name="T100" fmla="*/ 4724 w 5770"/>
                <a:gd name="T101" fmla="*/ 108 h 174"/>
                <a:gd name="T102" fmla="*/ 4927 w 5770"/>
                <a:gd name="T103" fmla="*/ 84 h 174"/>
                <a:gd name="T104" fmla="*/ 5118 w 5770"/>
                <a:gd name="T105" fmla="*/ 14 h 174"/>
                <a:gd name="T106" fmla="*/ 5280 w 5770"/>
                <a:gd name="T107" fmla="*/ 9 h 174"/>
                <a:gd name="T108" fmla="*/ 5453 w 5770"/>
                <a:gd name="T109" fmla="*/ 36 h 174"/>
                <a:gd name="T110" fmla="*/ 5465 w 5770"/>
                <a:gd name="T111" fmla="*/ 72 h 174"/>
                <a:gd name="T112" fmla="*/ 5656 w 5770"/>
                <a:gd name="T113" fmla="*/ 90 h 174"/>
                <a:gd name="T114" fmla="*/ 5710 w 5770"/>
                <a:gd name="T115" fmla="*/ 102 h 174"/>
                <a:gd name="T116" fmla="*/ 5477 w 5770"/>
                <a:gd name="T117" fmla="*/ 90 h 174"/>
                <a:gd name="T118" fmla="*/ 5453 w 5770"/>
                <a:gd name="T119" fmla="*/ 60 h 174"/>
                <a:gd name="T120" fmla="*/ 5393 w 5770"/>
                <a:gd name="T121" fmla="*/ 30 h 174"/>
                <a:gd name="T122" fmla="*/ 5219 w 5770"/>
                <a:gd name="T123" fmla="*/ 24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endParaRPr lang="en-US"/>
            </a:p>
          </p:txBody>
        </p:sp>
      </p:grpSp>
      <p:sp>
        <p:nvSpPr>
          <p:cNvPr id="44056" name="Rectangle 24">
            <a:extLst>
              <a:ext uri="{FF2B5EF4-FFF2-40B4-BE49-F238E27FC236}">
                <a16:creationId xmlns:a16="http://schemas.microsoft.com/office/drawing/2014/main" id="{3D2B200B-2125-695A-3E39-27A69F66AD2D}"/>
              </a:ext>
            </a:extLst>
          </p:cNvPr>
          <p:cNvSpPr>
            <a:spLocks noGrp="1" noChangeArrowheads="1"/>
          </p:cNvSpPr>
          <p:nvPr>
            <p:ph type="ctrTitle" sz="quarter"/>
          </p:nvPr>
        </p:nvSpPr>
        <p:spPr>
          <a:xfrm>
            <a:off x="685800" y="1600200"/>
            <a:ext cx="7772400" cy="1828800"/>
          </a:xfrm>
        </p:spPr>
        <p:txBody>
          <a:bodyPr/>
          <a:lstStyle>
            <a:lvl1pPr>
              <a:defRPr sz="4800"/>
            </a:lvl1pPr>
          </a:lstStyle>
          <a:p>
            <a:pPr lvl="0"/>
            <a:r>
              <a:rPr lang="en-US" altLang="en-US" noProof="0"/>
              <a:t>Click to edit Master title style</a:t>
            </a:r>
          </a:p>
        </p:txBody>
      </p:sp>
      <p:sp>
        <p:nvSpPr>
          <p:cNvPr id="44057" name="Rectangle 25">
            <a:extLst>
              <a:ext uri="{FF2B5EF4-FFF2-40B4-BE49-F238E27FC236}">
                <a16:creationId xmlns:a16="http://schemas.microsoft.com/office/drawing/2014/main" id="{5A9E6B6B-FDED-617D-5761-6DDB4BA739BE}"/>
              </a:ext>
            </a:extLst>
          </p:cNvPr>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pPr lvl="0"/>
            <a:r>
              <a:rPr lang="en-US" altLang="en-US" noProof="0"/>
              <a:t>Click to edit Master subtitle style</a:t>
            </a:r>
          </a:p>
        </p:txBody>
      </p:sp>
      <p:sp>
        <p:nvSpPr>
          <p:cNvPr id="44058" name="Rectangle 26">
            <a:extLst>
              <a:ext uri="{FF2B5EF4-FFF2-40B4-BE49-F238E27FC236}">
                <a16:creationId xmlns:a16="http://schemas.microsoft.com/office/drawing/2014/main" id="{A0944B87-B94B-3ABD-E5CA-B4FEA5B2BDC1}"/>
              </a:ext>
            </a:extLst>
          </p:cNvPr>
          <p:cNvSpPr>
            <a:spLocks noGrp="1" noChangeArrowheads="1"/>
          </p:cNvSpPr>
          <p:nvPr>
            <p:ph type="dt" sz="quarter" idx="2"/>
          </p:nvPr>
        </p:nvSpPr>
        <p:spPr>
          <a:xfrm>
            <a:off x="457200" y="6243638"/>
            <a:ext cx="2133600" cy="457200"/>
          </a:xfrm>
        </p:spPr>
        <p:txBody>
          <a:bodyPr/>
          <a:lstStyle>
            <a:lvl1pPr>
              <a:defRPr/>
            </a:lvl1pPr>
          </a:lstStyle>
          <a:p>
            <a:endParaRPr lang="en-US" altLang="en-US"/>
          </a:p>
        </p:txBody>
      </p:sp>
      <p:sp>
        <p:nvSpPr>
          <p:cNvPr id="44059" name="Rectangle 27">
            <a:extLst>
              <a:ext uri="{FF2B5EF4-FFF2-40B4-BE49-F238E27FC236}">
                <a16:creationId xmlns:a16="http://schemas.microsoft.com/office/drawing/2014/main" id="{E0FE7B58-22E9-98AD-EE19-FD29368ACF48}"/>
              </a:ext>
            </a:extLst>
          </p:cNvPr>
          <p:cNvSpPr>
            <a:spLocks noGrp="1" noChangeArrowheads="1"/>
          </p:cNvSpPr>
          <p:nvPr>
            <p:ph type="ftr" sz="quarter" idx="3"/>
          </p:nvPr>
        </p:nvSpPr>
        <p:spPr/>
        <p:txBody>
          <a:bodyPr/>
          <a:lstStyle>
            <a:lvl1pPr>
              <a:defRPr/>
            </a:lvl1pPr>
          </a:lstStyle>
          <a:p>
            <a:endParaRPr lang="en-US" altLang="en-US"/>
          </a:p>
        </p:txBody>
      </p:sp>
      <p:sp>
        <p:nvSpPr>
          <p:cNvPr id="44060" name="Rectangle 28">
            <a:extLst>
              <a:ext uri="{FF2B5EF4-FFF2-40B4-BE49-F238E27FC236}">
                <a16:creationId xmlns:a16="http://schemas.microsoft.com/office/drawing/2014/main" id="{BAD049A9-986F-7C56-72FA-F87EEF702503}"/>
              </a:ext>
            </a:extLst>
          </p:cNvPr>
          <p:cNvSpPr>
            <a:spLocks noGrp="1" noChangeArrowheads="1"/>
          </p:cNvSpPr>
          <p:nvPr>
            <p:ph type="sldNum" sz="quarter" idx="4"/>
          </p:nvPr>
        </p:nvSpPr>
        <p:spPr/>
        <p:txBody>
          <a:bodyPr/>
          <a:lstStyle>
            <a:lvl1pPr>
              <a:defRPr/>
            </a:lvl1pPr>
          </a:lstStyle>
          <a:p>
            <a:fld id="{921EA14E-D4AB-E74B-BC02-6E203C1A4798}" type="slidenum">
              <a:rPr lang="en-US" altLang="en-US"/>
              <a:pPr/>
              <a:t>‹#›</a:t>
            </a:fld>
            <a:endParaRPr lang="en-US" altLang="en-US"/>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nodeType="withEffect">
                                  <p:stCondLst>
                                    <p:cond delay="0"/>
                                  </p:stCondLst>
                                  <p:childTnLst>
                                    <p:set>
                                      <p:cBhvr>
                                        <p:cTn id="6" dur="1" fill="hold">
                                          <p:stCondLst>
                                            <p:cond delay="0"/>
                                          </p:stCondLst>
                                        </p:cTn>
                                        <p:tgtEl>
                                          <p:spTgt spid="44056"/>
                                        </p:tgtEl>
                                        <p:attrNameLst>
                                          <p:attrName>style.visibility</p:attrName>
                                        </p:attrNameLst>
                                      </p:cBhvr>
                                      <p:to>
                                        <p:strVal val="visible"/>
                                      </p:to>
                                    </p:set>
                                    <p:animEffect transition="in" filter="fade">
                                      <p:cBhvr>
                                        <p:cTn id="7" dur="800" decel="100000"/>
                                        <p:tgtEl>
                                          <p:spTgt spid="44056"/>
                                        </p:tgtEl>
                                      </p:cBhvr>
                                    </p:animEffect>
                                    <p:anim calcmode="lin" valueType="num">
                                      <p:cBhvr>
                                        <p:cTn id="8" dur="800" decel="100000" fill="hold"/>
                                        <p:tgtEl>
                                          <p:spTgt spid="44056"/>
                                        </p:tgtEl>
                                        <p:attrNameLst>
                                          <p:attrName>style.rotation</p:attrName>
                                        </p:attrNameLst>
                                      </p:cBhvr>
                                      <p:tavLst>
                                        <p:tav tm="0">
                                          <p:val>
                                            <p:fltVal val="-90"/>
                                          </p:val>
                                        </p:tav>
                                        <p:tav tm="100000">
                                          <p:val>
                                            <p:fltVal val="0"/>
                                          </p:val>
                                        </p:tav>
                                      </p:tavLst>
                                    </p:anim>
                                    <p:anim calcmode="lin" valueType="num">
                                      <p:cBhvr>
                                        <p:cTn id="9" dur="800" decel="100000" fill="hold"/>
                                        <p:tgtEl>
                                          <p:spTgt spid="44056"/>
                                        </p:tgtEl>
                                        <p:attrNameLst>
                                          <p:attrName>ppt_x</p:attrName>
                                        </p:attrNameLst>
                                      </p:cBhvr>
                                      <p:tavLst>
                                        <p:tav tm="0">
                                          <p:val>
                                            <p:strVal val="#ppt_x+0.4"/>
                                          </p:val>
                                        </p:tav>
                                        <p:tav tm="100000">
                                          <p:val>
                                            <p:strVal val="#ppt_x-0.05"/>
                                          </p:val>
                                        </p:tav>
                                      </p:tavLst>
                                    </p:anim>
                                    <p:anim calcmode="lin" valueType="num">
                                      <p:cBhvr>
                                        <p:cTn id="10" dur="800" decel="100000" fill="hold"/>
                                        <p:tgtEl>
                                          <p:spTgt spid="44056"/>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4056"/>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4056"/>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47" presetClass="entr" presetSubtype="0" fill="hold" nodeType="clickEffect">
                                  <p:stCondLst>
                                    <p:cond delay="0"/>
                                  </p:stCondLst>
                                  <p:childTnLst>
                                    <p:set>
                                      <p:cBhvr>
                                        <p:cTn id="16" dur="1" fill="hold">
                                          <p:stCondLst>
                                            <p:cond delay="0"/>
                                          </p:stCondLst>
                                        </p:cTn>
                                        <p:tgtEl>
                                          <p:spTgt spid="44057">
                                            <p:txEl>
                                              <p:pRg st="0" end="0"/>
                                            </p:txEl>
                                          </p:spTgt>
                                        </p:tgtEl>
                                        <p:attrNameLst>
                                          <p:attrName>style.visibility</p:attrName>
                                        </p:attrNameLst>
                                      </p:cBhvr>
                                      <p:to>
                                        <p:strVal val="visible"/>
                                      </p:to>
                                    </p:set>
                                    <p:animEffect transition="in" filter="fade">
                                      <p:cBhvr>
                                        <p:cTn id="17" dur="1000"/>
                                        <p:tgtEl>
                                          <p:spTgt spid="44057">
                                            <p:txEl>
                                              <p:pRg st="0" end="0"/>
                                            </p:txEl>
                                          </p:spTgt>
                                        </p:tgtEl>
                                      </p:cBhvr>
                                    </p:animEffect>
                                    <p:anim calcmode="lin" valueType="num">
                                      <p:cBhvr>
                                        <p:cTn id="18" dur="1000" fill="hold"/>
                                        <p:tgtEl>
                                          <p:spTgt spid="44057">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4405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56" grpId="0"/>
      <p:bldP spid="44057" grpId="0"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B89405-6DAB-6999-9175-477E7E47B95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1353CE0-F5F2-4B1E-3CEA-7A3832C3657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903AD1B3-D9FF-B920-9F64-F0A6C4BECFB0}"/>
              </a:ext>
            </a:extLst>
          </p:cNvPr>
          <p:cNvSpPr>
            <a:spLocks noGrp="1"/>
          </p:cNvSpPr>
          <p:nvPr>
            <p:ph type="ftr" sz="quarter" idx="10"/>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3486C5CB-A1C9-6513-AABA-BBA1C8C74F4A}"/>
              </a:ext>
            </a:extLst>
          </p:cNvPr>
          <p:cNvSpPr>
            <a:spLocks noGrp="1"/>
          </p:cNvSpPr>
          <p:nvPr>
            <p:ph type="sldNum" sz="quarter" idx="11"/>
          </p:nvPr>
        </p:nvSpPr>
        <p:spPr/>
        <p:txBody>
          <a:bodyPr/>
          <a:lstStyle>
            <a:lvl1pPr>
              <a:defRPr/>
            </a:lvl1pPr>
          </a:lstStyle>
          <a:p>
            <a:fld id="{297C1C0A-D525-C644-BCFC-8B7A8E81470C}" type="slidenum">
              <a:rPr lang="en-US" altLang="en-US"/>
              <a:pPr/>
              <a:t>‹#›</a:t>
            </a:fld>
            <a:endParaRPr lang="en-US" altLang="en-US"/>
          </a:p>
        </p:txBody>
      </p:sp>
      <p:sp>
        <p:nvSpPr>
          <p:cNvPr id="6" name="Date Placeholder 5">
            <a:extLst>
              <a:ext uri="{FF2B5EF4-FFF2-40B4-BE49-F238E27FC236}">
                <a16:creationId xmlns:a16="http://schemas.microsoft.com/office/drawing/2014/main" id="{3438247F-BA1C-19B0-3FAA-4726D5CDC8B6}"/>
              </a:ext>
            </a:extLst>
          </p:cNvPr>
          <p:cNvSpPr>
            <a:spLocks noGrp="1"/>
          </p:cNvSpPr>
          <p:nvPr>
            <p:ph type="dt" sz="half" idx="12"/>
          </p:nvPr>
        </p:nvSpPr>
        <p:spPr/>
        <p:txBody>
          <a:bodyPr/>
          <a:lstStyle>
            <a:lvl1pPr>
              <a:defRPr/>
            </a:lvl1pPr>
          </a:lstStyle>
          <a:p>
            <a:endParaRPr lang="en-US" altLang="en-US"/>
          </a:p>
        </p:txBody>
      </p:sp>
    </p:spTree>
    <p:extLst>
      <p:ext uri="{BB962C8B-B14F-4D97-AF65-F5344CB8AC3E}">
        <p14:creationId xmlns:p14="http://schemas.microsoft.com/office/powerpoint/2010/main" val="4280324024"/>
      </p:ext>
    </p:extLst>
  </p:cSld>
  <p:clrMapOvr>
    <a:masterClrMapping/>
  </p:clrMapOvr>
  <p:transition>
    <p:comb/>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E1B5ED8-B978-858B-5055-14E0330FB24A}"/>
              </a:ext>
            </a:extLst>
          </p:cNvPr>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FB52A94-7867-9858-4927-D61BD4330470}"/>
              </a:ext>
            </a:extLst>
          </p:cNvPr>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7CFF5C0E-41CF-0C20-2058-243A43A8E89C}"/>
              </a:ext>
            </a:extLst>
          </p:cNvPr>
          <p:cNvSpPr>
            <a:spLocks noGrp="1"/>
          </p:cNvSpPr>
          <p:nvPr>
            <p:ph type="ftr" sz="quarter" idx="10"/>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B42E15AE-04FD-5071-CE39-053FE3AECD4B}"/>
              </a:ext>
            </a:extLst>
          </p:cNvPr>
          <p:cNvSpPr>
            <a:spLocks noGrp="1"/>
          </p:cNvSpPr>
          <p:nvPr>
            <p:ph type="sldNum" sz="quarter" idx="11"/>
          </p:nvPr>
        </p:nvSpPr>
        <p:spPr/>
        <p:txBody>
          <a:bodyPr/>
          <a:lstStyle>
            <a:lvl1pPr>
              <a:defRPr/>
            </a:lvl1pPr>
          </a:lstStyle>
          <a:p>
            <a:fld id="{F3B68FF5-A892-694C-80C3-5D7D3F127FB2}" type="slidenum">
              <a:rPr lang="en-US" altLang="en-US"/>
              <a:pPr/>
              <a:t>‹#›</a:t>
            </a:fld>
            <a:endParaRPr lang="en-US" altLang="en-US"/>
          </a:p>
        </p:txBody>
      </p:sp>
      <p:sp>
        <p:nvSpPr>
          <p:cNvPr id="6" name="Date Placeholder 5">
            <a:extLst>
              <a:ext uri="{FF2B5EF4-FFF2-40B4-BE49-F238E27FC236}">
                <a16:creationId xmlns:a16="http://schemas.microsoft.com/office/drawing/2014/main" id="{859E9A45-6B0F-7260-22FA-AB435030F651}"/>
              </a:ext>
            </a:extLst>
          </p:cNvPr>
          <p:cNvSpPr>
            <a:spLocks noGrp="1"/>
          </p:cNvSpPr>
          <p:nvPr>
            <p:ph type="dt" sz="half" idx="12"/>
          </p:nvPr>
        </p:nvSpPr>
        <p:spPr/>
        <p:txBody>
          <a:bodyPr/>
          <a:lstStyle>
            <a:lvl1pPr>
              <a:defRPr/>
            </a:lvl1pPr>
          </a:lstStyle>
          <a:p>
            <a:endParaRPr lang="en-US" altLang="en-US"/>
          </a:p>
        </p:txBody>
      </p:sp>
    </p:spTree>
    <p:extLst>
      <p:ext uri="{BB962C8B-B14F-4D97-AF65-F5344CB8AC3E}">
        <p14:creationId xmlns:p14="http://schemas.microsoft.com/office/powerpoint/2010/main" val="4275170068"/>
      </p:ext>
    </p:extLst>
  </p:cSld>
  <p:clrMapOvr>
    <a:masterClrMapping/>
  </p:clrMapOvr>
  <p:transition>
    <p:comb/>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reserve="1">
  <p:cSld name="Title and 2 Content Over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CB185-6494-A198-A02D-4C20A4789DD0}"/>
              </a:ext>
            </a:extLst>
          </p:cNvPr>
          <p:cNvSpPr>
            <a:spLocks noGrp="1"/>
          </p:cNvSpPr>
          <p:nvPr>
            <p:ph type="title"/>
          </p:nvPr>
        </p:nvSpPr>
        <p:spPr>
          <a:xfrm>
            <a:off x="457200" y="277813"/>
            <a:ext cx="8229600" cy="1139825"/>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264C9E9F-DA39-DE78-0CD7-E7BBD448BAA5}"/>
              </a:ext>
            </a:extLst>
          </p:cNvPr>
          <p:cNvSpPr>
            <a:spLocks noGrp="1"/>
          </p:cNvSpPr>
          <p:nvPr>
            <p:ph sz="quarter" idx="1"/>
          </p:nvPr>
        </p:nvSpPr>
        <p:spPr>
          <a:xfrm>
            <a:off x="457200" y="1600200"/>
            <a:ext cx="40386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7059ACA-ABFF-86FB-9EF2-2F32067FBC31}"/>
              </a:ext>
            </a:extLst>
          </p:cNvPr>
          <p:cNvSpPr>
            <a:spLocks noGrp="1"/>
          </p:cNvSpPr>
          <p:nvPr>
            <p:ph sz="quarter" idx="2"/>
          </p:nvPr>
        </p:nvSpPr>
        <p:spPr>
          <a:xfrm>
            <a:off x="4648200" y="1600200"/>
            <a:ext cx="40386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E7B326-9928-11B6-89F2-E5A118AA5472}"/>
              </a:ext>
            </a:extLst>
          </p:cNvPr>
          <p:cNvSpPr>
            <a:spLocks noGrp="1"/>
          </p:cNvSpPr>
          <p:nvPr>
            <p:ph type="body" sz="half" idx="3"/>
          </p:nvPr>
        </p:nvSpPr>
        <p:spPr>
          <a:xfrm>
            <a:off x="457200" y="3941763"/>
            <a:ext cx="82296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9560E8C6-3D39-A815-769C-D7A27D98FCB0}"/>
              </a:ext>
            </a:extLst>
          </p:cNvPr>
          <p:cNvSpPr>
            <a:spLocks noGrp="1"/>
          </p:cNvSpPr>
          <p:nvPr>
            <p:ph type="ftr" sz="quarter" idx="10"/>
          </p:nvPr>
        </p:nvSpPr>
        <p:spPr>
          <a:xfrm>
            <a:off x="3124200" y="6248400"/>
            <a:ext cx="2895600" cy="45720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534C333F-E2E4-0EC6-0A99-0CD082957EE7}"/>
              </a:ext>
            </a:extLst>
          </p:cNvPr>
          <p:cNvSpPr>
            <a:spLocks noGrp="1"/>
          </p:cNvSpPr>
          <p:nvPr>
            <p:ph type="sldNum" sz="quarter" idx="11"/>
          </p:nvPr>
        </p:nvSpPr>
        <p:spPr>
          <a:xfrm>
            <a:off x="6553200" y="6243638"/>
            <a:ext cx="2133600" cy="457200"/>
          </a:xfrm>
        </p:spPr>
        <p:txBody>
          <a:bodyPr/>
          <a:lstStyle>
            <a:lvl1pPr>
              <a:defRPr/>
            </a:lvl1pPr>
          </a:lstStyle>
          <a:p>
            <a:fld id="{456BE438-612B-804A-803D-332460F0B8FF}" type="slidenum">
              <a:rPr lang="en-US" altLang="en-US"/>
              <a:pPr/>
              <a:t>‹#›</a:t>
            </a:fld>
            <a:endParaRPr lang="en-US" altLang="en-US"/>
          </a:p>
        </p:txBody>
      </p:sp>
      <p:sp>
        <p:nvSpPr>
          <p:cNvPr id="8" name="Date Placeholder 7">
            <a:extLst>
              <a:ext uri="{FF2B5EF4-FFF2-40B4-BE49-F238E27FC236}">
                <a16:creationId xmlns:a16="http://schemas.microsoft.com/office/drawing/2014/main" id="{17A6DF0E-1716-B8E8-368D-4EC87F93C8C7}"/>
              </a:ext>
            </a:extLst>
          </p:cNvPr>
          <p:cNvSpPr>
            <a:spLocks noGrp="1"/>
          </p:cNvSpPr>
          <p:nvPr>
            <p:ph type="dt" sz="half" idx="12"/>
          </p:nvPr>
        </p:nvSpPr>
        <p:spPr>
          <a:xfrm>
            <a:off x="457200" y="6248400"/>
            <a:ext cx="2133600" cy="457200"/>
          </a:xfrm>
        </p:spPr>
        <p:txBody>
          <a:bodyPr/>
          <a:lstStyle>
            <a:lvl1pPr>
              <a:defRPr/>
            </a:lvl1pPr>
          </a:lstStyle>
          <a:p>
            <a:endParaRPr lang="en-US" altLang="en-US"/>
          </a:p>
        </p:txBody>
      </p:sp>
    </p:spTree>
    <p:extLst>
      <p:ext uri="{BB962C8B-B14F-4D97-AF65-F5344CB8AC3E}">
        <p14:creationId xmlns:p14="http://schemas.microsoft.com/office/powerpoint/2010/main" val="1208385519"/>
      </p:ext>
    </p:extLst>
  </p:cSld>
  <p:clrMapOvr>
    <a:masterClrMapping/>
  </p:clrMapOvr>
  <p:transition>
    <p:comb/>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7C6338-8963-9A2B-D613-427A5281C886}"/>
              </a:ext>
            </a:extLst>
          </p:cNvPr>
          <p:cNvSpPr>
            <a:spLocks noGrp="1"/>
          </p:cNvSpPr>
          <p:nvPr>
            <p:ph type="title"/>
          </p:nvPr>
        </p:nvSpPr>
        <p:spPr>
          <a:xfrm>
            <a:off x="457200" y="277813"/>
            <a:ext cx="8229600" cy="1139825"/>
          </a:xfrm>
        </p:spPr>
        <p:txBody>
          <a:bodyPr/>
          <a:lstStyle/>
          <a:p>
            <a:r>
              <a:rPr lang="en-US"/>
              <a:t>Click to edit Master title style</a:t>
            </a:r>
          </a:p>
        </p:txBody>
      </p:sp>
      <p:sp>
        <p:nvSpPr>
          <p:cNvPr id="3" name="Table Placeholder 2">
            <a:extLst>
              <a:ext uri="{FF2B5EF4-FFF2-40B4-BE49-F238E27FC236}">
                <a16:creationId xmlns:a16="http://schemas.microsoft.com/office/drawing/2014/main" id="{1B2473E0-3C01-7117-1F54-E2788D3643F5}"/>
              </a:ext>
            </a:extLst>
          </p:cNvPr>
          <p:cNvSpPr>
            <a:spLocks noGrp="1"/>
          </p:cNvSpPr>
          <p:nvPr>
            <p:ph type="tbl" idx="1"/>
          </p:nvPr>
        </p:nvSpPr>
        <p:spPr>
          <a:xfrm>
            <a:off x="457200" y="1600200"/>
            <a:ext cx="8229600" cy="4530725"/>
          </a:xfrm>
        </p:spPr>
        <p:txBody>
          <a:bodyPr/>
          <a:lstStyle/>
          <a:p>
            <a:endParaRPr lang="en-US"/>
          </a:p>
        </p:txBody>
      </p:sp>
      <p:sp>
        <p:nvSpPr>
          <p:cNvPr id="4" name="Footer Placeholder 3">
            <a:extLst>
              <a:ext uri="{FF2B5EF4-FFF2-40B4-BE49-F238E27FC236}">
                <a16:creationId xmlns:a16="http://schemas.microsoft.com/office/drawing/2014/main" id="{354000B9-914B-0E43-B4FA-99E00F6C8C57}"/>
              </a:ext>
            </a:extLst>
          </p:cNvPr>
          <p:cNvSpPr>
            <a:spLocks noGrp="1"/>
          </p:cNvSpPr>
          <p:nvPr>
            <p:ph type="ftr" sz="quarter" idx="10"/>
          </p:nvPr>
        </p:nvSpPr>
        <p:spPr>
          <a:xfrm>
            <a:off x="3124200" y="6248400"/>
            <a:ext cx="2895600" cy="457200"/>
          </a:xfrm>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8A5972C4-5294-E46F-BDDC-86BD8BD2EDCD}"/>
              </a:ext>
            </a:extLst>
          </p:cNvPr>
          <p:cNvSpPr>
            <a:spLocks noGrp="1"/>
          </p:cNvSpPr>
          <p:nvPr>
            <p:ph type="sldNum" sz="quarter" idx="11"/>
          </p:nvPr>
        </p:nvSpPr>
        <p:spPr>
          <a:xfrm>
            <a:off x="6553200" y="6243638"/>
            <a:ext cx="2133600" cy="457200"/>
          </a:xfrm>
        </p:spPr>
        <p:txBody>
          <a:bodyPr/>
          <a:lstStyle>
            <a:lvl1pPr>
              <a:defRPr/>
            </a:lvl1pPr>
          </a:lstStyle>
          <a:p>
            <a:fld id="{05D19922-C457-3A49-8A0A-AD35DE5C3165}" type="slidenum">
              <a:rPr lang="en-US" altLang="en-US"/>
              <a:pPr/>
              <a:t>‹#›</a:t>
            </a:fld>
            <a:endParaRPr lang="en-US" altLang="en-US"/>
          </a:p>
        </p:txBody>
      </p:sp>
      <p:sp>
        <p:nvSpPr>
          <p:cNvPr id="6" name="Date Placeholder 5">
            <a:extLst>
              <a:ext uri="{FF2B5EF4-FFF2-40B4-BE49-F238E27FC236}">
                <a16:creationId xmlns:a16="http://schemas.microsoft.com/office/drawing/2014/main" id="{4EE824B7-BECB-D6E2-843A-6FE3D6D495EB}"/>
              </a:ext>
            </a:extLst>
          </p:cNvPr>
          <p:cNvSpPr>
            <a:spLocks noGrp="1"/>
          </p:cNvSpPr>
          <p:nvPr>
            <p:ph type="dt" sz="half" idx="12"/>
          </p:nvPr>
        </p:nvSpPr>
        <p:spPr>
          <a:xfrm>
            <a:off x="457200" y="6248400"/>
            <a:ext cx="2133600" cy="457200"/>
          </a:xfrm>
        </p:spPr>
        <p:txBody>
          <a:bodyPr/>
          <a:lstStyle>
            <a:lvl1pPr>
              <a:defRPr/>
            </a:lvl1pPr>
          </a:lstStyle>
          <a:p>
            <a:endParaRPr lang="en-US" altLang="en-US"/>
          </a:p>
        </p:txBody>
      </p:sp>
    </p:spTree>
    <p:extLst>
      <p:ext uri="{BB962C8B-B14F-4D97-AF65-F5344CB8AC3E}">
        <p14:creationId xmlns:p14="http://schemas.microsoft.com/office/powerpoint/2010/main" val="3574154360"/>
      </p:ext>
    </p:extLst>
  </p:cSld>
  <p:clrMapOvr>
    <a:masterClrMapping/>
  </p:clrMapOvr>
  <p:transition>
    <p:comb/>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00FF65-0BF9-89F8-1026-02A799E90450}"/>
              </a:ext>
            </a:extLst>
          </p:cNvPr>
          <p:cNvSpPr>
            <a:spLocks noGrp="1"/>
          </p:cNvSpPr>
          <p:nvPr>
            <p:ph type="title"/>
          </p:nvPr>
        </p:nvSpPr>
        <p:spPr>
          <a:xfrm>
            <a:off x="457200" y="277813"/>
            <a:ext cx="8229600" cy="1139825"/>
          </a:xfrm>
        </p:spPr>
        <p:txBody>
          <a:bodyPr/>
          <a:lstStyle/>
          <a:p>
            <a:r>
              <a:rPr lang="en-US"/>
              <a:t>Click to edit Master title style</a:t>
            </a:r>
          </a:p>
        </p:txBody>
      </p:sp>
      <p:sp>
        <p:nvSpPr>
          <p:cNvPr id="3" name="Online Image Placeholder 2">
            <a:extLst>
              <a:ext uri="{FF2B5EF4-FFF2-40B4-BE49-F238E27FC236}">
                <a16:creationId xmlns:a16="http://schemas.microsoft.com/office/drawing/2014/main" id="{65612877-A6F3-565C-C1D1-CF0279CB75FC}"/>
              </a:ext>
            </a:extLst>
          </p:cNvPr>
          <p:cNvSpPr>
            <a:spLocks noGrp="1"/>
          </p:cNvSpPr>
          <p:nvPr>
            <p:ph type="clipArt" sz="half" idx="1"/>
          </p:nvPr>
        </p:nvSpPr>
        <p:spPr>
          <a:xfrm>
            <a:off x="457200" y="1600200"/>
            <a:ext cx="4038600" cy="4530725"/>
          </a:xfrm>
        </p:spPr>
        <p:txBody>
          <a:bodyPr/>
          <a:lstStyle/>
          <a:p>
            <a:endParaRPr lang="en-US"/>
          </a:p>
        </p:txBody>
      </p:sp>
      <p:sp>
        <p:nvSpPr>
          <p:cNvPr id="4" name="Text Placeholder 3">
            <a:extLst>
              <a:ext uri="{FF2B5EF4-FFF2-40B4-BE49-F238E27FC236}">
                <a16:creationId xmlns:a16="http://schemas.microsoft.com/office/drawing/2014/main" id="{B42FE669-8D7E-FAB7-DB55-8A75AA481E31}"/>
              </a:ext>
            </a:extLst>
          </p:cNvPr>
          <p:cNvSpPr>
            <a:spLocks noGrp="1"/>
          </p:cNvSpPr>
          <p:nvPr>
            <p:ph type="body"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C3227CB0-801D-8629-C852-536AFE2960F3}"/>
              </a:ext>
            </a:extLst>
          </p:cNvPr>
          <p:cNvSpPr>
            <a:spLocks noGrp="1"/>
          </p:cNvSpPr>
          <p:nvPr>
            <p:ph type="ftr" sz="quarter" idx="10"/>
          </p:nvPr>
        </p:nvSpPr>
        <p:spPr>
          <a:xfrm>
            <a:off x="3124200" y="6248400"/>
            <a:ext cx="2895600" cy="457200"/>
          </a:xfrm>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9497F9D-47A9-9463-3974-2A3DBAAC8A7D}"/>
              </a:ext>
            </a:extLst>
          </p:cNvPr>
          <p:cNvSpPr>
            <a:spLocks noGrp="1"/>
          </p:cNvSpPr>
          <p:nvPr>
            <p:ph type="sldNum" sz="quarter" idx="11"/>
          </p:nvPr>
        </p:nvSpPr>
        <p:spPr>
          <a:xfrm>
            <a:off x="6553200" y="6243638"/>
            <a:ext cx="2133600" cy="457200"/>
          </a:xfrm>
        </p:spPr>
        <p:txBody>
          <a:bodyPr/>
          <a:lstStyle>
            <a:lvl1pPr>
              <a:defRPr/>
            </a:lvl1pPr>
          </a:lstStyle>
          <a:p>
            <a:fld id="{FD11B7A9-7C2E-DD48-A152-9042DCF8CE2C}" type="slidenum">
              <a:rPr lang="en-US" altLang="en-US"/>
              <a:pPr/>
              <a:t>‹#›</a:t>
            </a:fld>
            <a:endParaRPr lang="en-US" altLang="en-US"/>
          </a:p>
        </p:txBody>
      </p:sp>
      <p:sp>
        <p:nvSpPr>
          <p:cNvPr id="7" name="Date Placeholder 6">
            <a:extLst>
              <a:ext uri="{FF2B5EF4-FFF2-40B4-BE49-F238E27FC236}">
                <a16:creationId xmlns:a16="http://schemas.microsoft.com/office/drawing/2014/main" id="{1F653957-C138-D34E-CA10-188CBAC13623}"/>
              </a:ext>
            </a:extLst>
          </p:cNvPr>
          <p:cNvSpPr>
            <a:spLocks noGrp="1"/>
          </p:cNvSpPr>
          <p:nvPr>
            <p:ph type="dt" sz="half" idx="12"/>
          </p:nvPr>
        </p:nvSpPr>
        <p:spPr>
          <a:xfrm>
            <a:off x="457200" y="6248400"/>
            <a:ext cx="2133600" cy="457200"/>
          </a:xfrm>
        </p:spPr>
        <p:txBody>
          <a:bodyPr/>
          <a:lstStyle>
            <a:lvl1pPr>
              <a:defRPr/>
            </a:lvl1pPr>
          </a:lstStyle>
          <a:p>
            <a:endParaRPr lang="en-US" altLang="en-US"/>
          </a:p>
        </p:txBody>
      </p:sp>
    </p:spTree>
    <p:extLst>
      <p:ext uri="{BB962C8B-B14F-4D97-AF65-F5344CB8AC3E}">
        <p14:creationId xmlns:p14="http://schemas.microsoft.com/office/powerpoint/2010/main" val="418413783"/>
      </p:ext>
    </p:extLst>
  </p:cSld>
  <p:clrMapOvr>
    <a:masterClrMapping/>
  </p:clrMapOvr>
  <p:transition>
    <p:comb/>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57CFE-CFC3-0960-1C8E-73B919CC695B}"/>
              </a:ext>
            </a:extLst>
          </p:cNvPr>
          <p:cNvSpPr>
            <a:spLocks noGrp="1"/>
          </p:cNvSpPr>
          <p:nvPr>
            <p:ph type="title"/>
          </p:nvPr>
        </p:nvSpPr>
        <p:spPr>
          <a:xfrm>
            <a:off x="457200" y="277813"/>
            <a:ext cx="8229600" cy="1139825"/>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BEB2ACB1-41CD-CCA3-1B4E-EB07331382CA}"/>
              </a:ext>
            </a:extLst>
          </p:cNvPr>
          <p:cNvSpPr>
            <a:spLocks noGrp="1"/>
          </p:cNvSpPr>
          <p:nvPr>
            <p:ph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E324AF0-F349-73AE-4AA5-0236B79EF312}"/>
              </a:ext>
            </a:extLst>
          </p:cNvPr>
          <p:cNvSpPr>
            <a:spLocks noGrp="1"/>
          </p:cNvSpPr>
          <p:nvPr>
            <p:ph type="body"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1FC8B219-BDC5-4B45-C3EA-4CBCEB9BD043}"/>
              </a:ext>
            </a:extLst>
          </p:cNvPr>
          <p:cNvSpPr>
            <a:spLocks noGrp="1"/>
          </p:cNvSpPr>
          <p:nvPr>
            <p:ph type="ftr" sz="quarter" idx="10"/>
          </p:nvPr>
        </p:nvSpPr>
        <p:spPr>
          <a:xfrm>
            <a:off x="3124200" y="6248400"/>
            <a:ext cx="2895600" cy="457200"/>
          </a:xfrm>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40397D0-3EC7-CCF2-3DEA-EFD0C79BBC60}"/>
              </a:ext>
            </a:extLst>
          </p:cNvPr>
          <p:cNvSpPr>
            <a:spLocks noGrp="1"/>
          </p:cNvSpPr>
          <p:nvPr>
            <p:ph type="sldNum" sz="quarter" idx="11"/>
          </p:nvPr>
        </p:nvSpPr>
        <p:spPr>
          <a:xfrm>
            <a:off x="6553200" y="6243638"/>
            <a:ext cx="2133600" cy="457200"/>
          </a:xfrm>
        </p:spPr>
        <p:txBody>
          <a:bodyPr/>
          <a:lstStyle>
            <a:lvl1pPr>
              <a:defRPr/>
            </a:lvl1pPr>
          </a:lstStyle>
          <a:p>
            <a:fld id="{93BE4A5E-A1E8-E24B-B73F-D4EA02877A63}" type="slidenum">
              <a:rPr lang="en-US" altLang="en-US"/>
              <a:pPr/>
              <a:t>‹#›</a:t>
            </a:fld>
            <a:endParaRPr lang="en-US" altLang="en-US"/>
          </a:p>
        </p:txBody>
      </p:sp>
      <p:sp>
        <p:nvSpPr>
          <p:cNvPr id="7" name="Date Placeholder 6">
            <a:extLst>
              <a:ext uri="{FF2B5EF4-FFF2-40B4-BE49-F238E27FC236}">
                <a16:creationId xmlns:a16="http://schemas.microsoft.com/office/drawing/2014/main" id="{15200733-1CBD-6859-0A9B-A3867BE7B8C7}"/>
              </a:ext>
            </a:extLst>
          </p:cNvPr>
          <p:cNvSpPr>
            <a:spLocks noGrp="1"/>
          </p:cNvSpPr>
          <p:nvPr>
            <p:ph type="dt" sz="half" idx="12"/>
          </p:nvPr>
        </p:nvSpPr>
        <p:spPr>
          <a:xfrm>
            <a:off x="457200" y="6248400"/>
            <a:ext cx="2133600" cy="457200"/>
          </a:xfrm>
        </p:spPr>
        <p:txBody>
          <a:bodyPr/>
          <a:lstStyle>
            <a:lvl1pPr>
              <a:defRPr/>
            </a:lvl1pPr>
          </a:lstStyle>
          <a:p>
            <a:endParaRPr lang="en-US" altLang="en-US"/>
          </a:p>
        </p:txBody>
      </p:sp>
    </p:spTree>
    <p:extLst>
      <p:ext uri="{BB962C8B-B14F-4D97-AF65-F5344CB8AC3E}">
        <p14:creationId xmlns:p14="http://schemas.microsoft.com/office/powerpoint/2010/main" val="3556070444"/>
      </p:ext>
    </p:extLst>
  </p:cSld>
  <p:clrMapOvr>
    <a:masterClrMapping/>
  </p:clrMapOvr>
  <p:transition>
    <p:comb/>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AndTx" preserve="1">
  <p:cSld name="Title, 2 Content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C3B4E-07D8-0436-7F8F-E986FB647DD3}"/>
              </a:ext>
            </a:extLst>
          </p:cNvPr>
          <p:cNvSpPr>
            <a:spLocks noGrp="1"/>
          </p:cNvSpPr>
          <p:nvPr>
            <p:ph type="title"/>
          </p:nvPr>
        </p:nvSpPr>
        <p:spPr>
          <a:xfrm>
            <a:off x="457200" y="277813"/>
            <a:ext cx="8229600" cy="1139825"/>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08087379-C1DF-E5B0-3BE0-616B56489965}"/>
              </a:ext>
            </a:extLst>
          </p:cNvPr>
          <p:cNvSpPr>
            <a:spLocks noGrp="1"/>
          </p:cNvSpPr>
          <p:nvPr>
            <p:ph sz="quarter" idx="1"/>
          </p:nvPr>
        </p:nvSpPr>
        <p:spPr>
          <a:xfrm>
            <a:off x="457200" y="1600200"/>
            <a:ext cx="40386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5E71790-E704-B759-AD3C-BD3F63B06D3E}"/>
              </a:ext>
            </a:extLst>
          </p:cNvPr>
          <p:cNvSpPr>
            <a:spLocks noGrp="1"/>
          </p:cNvSpPr>
          <p:nvPr>
            <p:ph sz="quarter" idx="2"/>
          </p:nvPr>
        </p:nvSpPr>
        <p:spPr>
          <a:xfrm>
            <a:off x="457200" y="3941763"/>
            <a:ext cx="40386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07E9A0-EFD7-D563-6D59-A0456FB25345}"/>
              </a:ext>
            </a:extLst>
          </p:cNvPr>
          <p:cNvSpPr>
            <a:spLocks noGrp="1"/>
          </p:cNvSpPr>
          <p:nvPr>
            <p:ph type="body" sz="half" idx="3"/>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a:extLst>
              <a:ext uri="{FF2B5EF4-FFF2-40B4-BE49-F238E27FC236}">
                <a16:creationId xmlns:a16="http://schemas.microsoft.com/office/drawing/2014/main" id="{302649F9-A824-37E5-7279-5A35928BD01D}"/>
              </a:ext>
            </a:extLst>
          </p:cNvPr>
          <p:cNvSpPr>
            <a:spLocks noGrp="1"/>
          </p:cNvSpPr>
          <p:nvPr>
            <p:ph type="ftr" sz="quarter" idx="10"/>
          </p:nvPr>
        </p:nvSpPr>
        <p:spPr>
          <a:xfrm>
            <a:off x="3124200" y="6248400"/>
            <a:ext cx="2895600" cy="457200"/>
          </a:xfrm>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2FB9B95F-774C-230B-94A2-8EFAABA31DF5}"/>
              </a:ext>
            </a:extLst>
          </p:cNvPr>
          <p:cNvSpPr>
            <a:spLocks noGrp="1"/>
          </p:cNvSpPr>
          <p:nvPr>
            <p:ph type="sldNum" sz="quarter" idx="11"/>
          </p:nvPr>
        </p:nvSpPr>
        <p:spPr>
          <a:xfrm>
            <a:off x="6553200" y="6243638"/>
            <a:ext cx="2133600" cy="457200"/>
          </a:xfrm>
        </p:spPr>
        <p:txBody>
          <a:bodyPr/>
          <a:lstStyle>
            <a:lvl1pPr>
              <a:defRPr/>
            </a:lvl1pPr>
          </a:lstStyle>
          <a:p>
            <a:fld id="{F11178A3-7385-4B44-8687-88A4715B1975}" type="slidenum">
              <a:rPr lang="en-US" altLang="en-US"/>
              <a:pPr/>
              <a:t>‹#›</a:t>
            </a:fld>
            <a:endParaRPr lang="en-US" altLang="en-US"/>
          </a:p>
        </p:txBody>
      </p:sp>
      <p:sp>
        <p:nvSpPr>
          <p:cNvPr id="8" name="Date Placeholder 7">
            <a:extLst>
              <a:ext uri="{FF2B5EF4-FFF2-40B4-BE49-F238E27FC236}">
                <a16:creationId xmlns:a16="http://schemas.microsoft.com/office/drawing/2014/main" id="{F77149EE-333C-6C60-21DF-83BE9811D957}"/>
              </a:ext>
            </a:extLst>
          </p:cNvPr>
          <p:cNvSpPr>
            <a:spLocks noGrp="1"/>
          </p:cNvSpPr>
          <p:nvPr>
            <p:ph type="dt" sz="half" idx="12"/>
          </p:nvPr>
        </p:nvSpPr>
        <p:spPr>
          <a:xfrm>
            <a:off x="457200" y="6248400"/>
            <a:ext cx="2133600" cy="457200"/>
          </a:xfrm>
        </p:spPr>
        <p:txBody>
          <a:bodyPr/>
          <a:lstStyle>
            <a:lvl1pPr>
              <a:defRPr/>
            </a:lvl1pPr>
          </a:lstStyle>
          <a:p>
            <a:endParaRPr lang="en-US" altLang="en-US"/>
          </a:p>
        </p:txBody>
      </p:sp>
    </p:spTree>
    <p:extLst>
      <p:ext uri="{BB962C8B-B14F-4D97-AF65-F5344CB8AC3E}">
        <p14:creationId xmlns:p14="http://schemas.microsoft.com/office/powerpoint/2010/main" val="2530853793"/>
      </p:ext>
    </p:extLst>
  </p:cSld>
  <p:clrMapOvr>
    <a:masterClrMapping/>
  </p:clrMapOvr>
  <p:transition>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009A46-A4EE-1A6C-B31A-6DE13A2198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E6019B-5A36-EB5A-FE18-08F261E6108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AD6EFE2D-3689-6C94-430D-1F20E5B9470F}"/>
              </a:ext>
            </a:extLst>
          </p:cNvPr>
          <p:cNvSpPr>
            <a:spLocks noGrp="1"/>
          </p:cNvSpPr>
          <p:nvPr>
            <p:ph type="ftr" sz="quarter" idx="10"/>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8C815D07-A55E-487B-F0F3-9FB6FD287944}"/>
              </a:ext>
            </a:extLst>
          </p:cNvPr>
          <p:cNvSpPr>
            <a:spLocks noGrp="1"/>
          </p:cNvSpPr>
          <p:nvPr>
            <p:ph type="sldNum" sz="quarter" idx="11"/>
          </p:nvPr>
        </p:nvSpPr>
        <p:spPr/>
        <p:txBody>
          <a:bodyPr/>
          <a:lstStyle>
            <a:lvl1pPr>
              <a:defRPr/>
            </a:lvl1pPr>
          </a:lstStyle>
          <a:p>
            <a:fld id="{10EA4EE2-A188-6541-98F5-6563F2C9F90E}" type="slidenum">
              <a:rPr lang="en-US" altLang="en-US"/>
              <a:pPr/>
              <a:t>‹#›</a:t>
            </a:fld>
            <a:endParaRPr lang="en-US" altLang="en-US"/>
          </a:p>
        </p:txBody>
      </p:sp>
      <p:sp>
        <p:nvSpPr>
          <p:cNvPr id="6" name="Date Placeholder 5">
            <a:extLst>
              <a:ext uri="{FF2B5EF4-FFF2-40B4-BE49-F238E27FC236}">
                <a16:creationId xmlns:a16="http://schemas.microsoft.com/office/drawing/2014/main" id="{604463C2-9123-98F8-AFBF-9B07E866F5A7}"/>
              </a:ext>
            </a:extLst>
          </p:cNvPr>
          <p:cNvSpPr>
            <a:spLocks noGrp="1"/>
          </p:cNvSpPr>
          <p:nvPr>
            <p:ph type="dt" sz="half" idx="12"/>
          </p:nvPr>
        </p:nvSpPr>
        <p:spPr/>
        <p:txBody>
          <a:bodyPr/>
          <a:lstStyle>
            <a:lvl1pPr>
              <a:defRPr/>
            </a:lvl1pPr>
          </a:lstStyle>
          <a:p>
            <a:endParaRPr lang="en-US" altLang="en-US"/>
          </a:p>
        </p:txBody>
      </p:sp>
    </p:spTree>
    <p:extLst>
      <p:ext uri="{BB962C8B-B14F-4D97-AF65-F5344CB8AC3E}">
        <p14:creationId xmlns:p14="http://schemas.microsoft.com/office/powerpoint/2010/main" val="136560390"/>
      </p:ext>
    </p:extLst>
  </p:cSld>
  <p:clrMapOvr>
    <a:masterClrMapping/>
  </p:clrMapOvr>
  <p:transition>
    <p:comb/>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C6A572-0ADC-D6BE-0302-ABF169BC1859}"/>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864E9E1-AED6-D7E6-F8C3-630D5AFF4A55}"/>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Footer Placeholder 3">
            <a:extLst>
              <a:ext uri="{FF2B5EF4-FFF2-40B4-BE49-F238E27FC236}">
                <a16:creationId xmlns:a16="http://schemas.microsoft.com/office/drawing/2014/main" id="{18C0C121-AAE1-BFB5-3EAF-2353ED907986}"/>
              </a:ext>
            </a:extLst>
          </p:cNvPr>
          <p:cNvSpPr>
            <a:spLocks noGrp="1"/>
          </p:cNvSpPr>
          <p:nvPr>
            <p:ph type="ftr" sz="quarter" idx="10"/>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B8D2EB73-6594-FB6F-052C-C7FBD1D45A40}"/>
              </a:ext>
            </a:extLst>
          </p:cNvPr>
          <p:cNvSpPr>
            <a:spLocks noGrp="1"/>
          </p:cNvSpPr>
          <p:nvPr>
            <p:ph type="sldNum" sz="quarter" idx="11"/>
          </p:nvPr>
        </p:nvSpPr>
        <p:spPr/>
        <p:txBody>
          <a:bodyPr/>
          <a:lstStyle>
            <a:lvl1pPr>
              <a:defRPr/>
            </a:lvl1pPr>
          </a:lstStyle>
          <a:p>
            <a:fld id="{6E07E873-9642-1544-AB15-861E5D203092}" type="slidenum">
              <a:rPr lang="en-US" altLang="en-US"/>
              <a:pPr/>
              <a:t>‹#›</a:t>
            </a:fld>
            <a:endParaRPr lang="en-US" altLang="en-US"/>
          </a:p>
        </p:txBody>
      </p:sp>
      <p:sp>
        <p:nvSpPr>
          <p:cNvPr id="6" name="Date Placeholder 5">
            <a:extLst>
              <a:ext uri="{FF2B5EF4-FFF2-40B4-BE49-F238E27FC236}">
                <a16:creationId xmlns:a16="http://schemas.microsoft.com/office/drawing/2014/main" id="{4C9447DB-E16C-AE62-3065-510FE48432E1}"/>
              </a:ext>
            </a:extLst>
          </p:cNvPr>
          <p:cNvSpPr>
            <a:spLocks noGrp="1"/>
          </p:cNvSpPr>
          <p:nvPr>
            <p:ph type="dt" sz="half" idx="12"/>
          </p:nvPr>
        </p:nvSpPr>
        <p:spPr/>
        <p:txBody>
          <a:bodyPr/>
          <a:lstStyle>
            <a:lvl1pPr>
              <a:defRPr/>
            </a:lvl1pPr>
          </a:lstStyle>
          <a:p>
            <a:endParaRPr lang="en-US" altLang="en-US"/>
          </a:p>
        </p:txBody>
      </p:sp>
    </p:spTree>
    <p:extLst>
      <p:ext uri="{BB962C8B-B14F-4D97-AF65-F5344CB8AC3E}">
        <p14:creationId xmlns:p14="http://schemas.microsoft.com/office/powerpoint/2010/main" val="1103660179"/>
      </p:ext>
    </p:extLst>
  </p:cSld>
  <p:clrMapOvr>
    <a:masterClrMapping/>
  </p:clrMapOvr>
  <p:transition>
    <p:comb/>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0A042B-FACB-B8FD-58EF-F3E34D87C6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8656DE3-B9F3-5BAD-AF94-FF9F0F694887}"/>
              </a:ext>
            </a:extLst>
          </p:cNvPr>
          <p:cNvSpPr>
            <a:spLocks noGrp="1"/>
          </p:cNvSpPr>
          <p:nvPr>
            <p:ph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7BEA832-0F7F-4094-544D-558DAEED62E8}"/>
              </a:ext>
            </a:extLst>
          </p:cNvPr>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4FEDAEAA-05DF-21CA-4354-E26C6859CA5F}"/>
              </a:ext>
            </a:extLst>
          </p:cNvPr>
          <p:cNvSpPr>
            <a:spLocks noGrp="1"/>
          </p:cNvSpPr>
          <p:nvPr>
            <p:ph type="ftr" sz="quarter" idx="10"/>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D925263D-16A0-3863-BAB3-CDC49E498485}"/>
              </a:ext>
            </a:extLst>
          </p:cNvPr>
          <p:cNvSpPr>
            <a:spLocks noGrp="1"/>
          </p:cNvSpPr>
          <p:nvPr>
            <p:ph type="sldNum" sz="quarter" idx="11"/>
          </p:nvPr>
        </p:nvSpPr>
        <p:spPr/>
        <p:txBody>
          <a:bodyPr/>
          <a:lstStyle>
            <a:lvl1pPr>
              <a:defRPr/>
            </a:lvl1pPr>
          </a:lstStyle>
          <a:p>
            <a:fld id="{AABF896C-7147-F546-918D-C864A9939349}" type="slidenum">
              <a:rPr lang="en-US" altLang="en-US"/>
              <a:pPr/>
              <a:t>‹#›</a:t>
            </a:fld>
            <a:endParaRPr lang="en-US" altLang="en-US"/>
          </a:p>
        </p:txBody>
      </p:sp>
      <p:sp>
        <p:nvSpPr>
          <p:cNvPr id="7" name="Date Placeholder 6">
            <a:extLst>
              <a:ext uri="{FF2B5EF4-FFF2-40B4-BE49-F238E27FC236}">
                <a16:creationId xmlns:a16="http://schemas.microsoft.com/office/drawing/2014/main" id="{3AFC9E64-A973-65FF-F903-E81C83BF303F}"/>
              </a:ext>
            </a:extLst>
          </p:cNvPr>
          <p:cNvSpPr>
            <a:spLocks noGrp="1"/>
          </p:cNvSpPr>
          <p:nvPr>
            <p:ph type="dt" sz="half" idx="12"/>
          </p:nvPr>
        </p:nvSpPr>
        <p:spPr/>
        <p:txBody>
          <a:bodyPr/>
          <a:lstStyle>
            <a:lvl1pPr>
              <a:defRPr/>
            </a:lvl1pPr>
          </a:lstStyle>
          <a:p>
            <a:endParaRPr lang="en-US" altLang="en-US"/>
          </a:p>
        </p:txBody>
      </p:sp>
    </p:spTree>
    <p:extLst>
      <p:ext uri="{BB962C8B-B14F-4D97-AF65-F5344CB8AC3E}">
        <p14:creationId xmlns:p14="http://schemas.microsoft.com/office/powerpoint/2010/main" val="1381136464"/>
      </p:ext>
    </p:extLst>
  </p:cSld>
  <p:clrMapOvr>
    <a:masterClrMapping/>
  </p:clrMapOvr>
  <p:transition>
    <p:comb/>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5962E4-D966-6CA9-2021-235E4A5DFD0E}"/>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B814023F-A3E3-0F99-2FC9-877BD5329BEB}"/>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320EDD-F727-9ABE-849C-CA2D4C1C0AB9}"/>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A1E5407-F3A1-FC6C-AE26-ED8B2A4D4532}"/>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2DBA59F-A160-0F10-DF2E-C3C6F3492920}"/>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a:extLst>
              <a:ext uri="{FF2B5EF4-FFF2-40B4-BE49-F238E27FC236}">
                <a16:creationId xmlns:a16="http://schemas.microsoft.com/office/drawing/2014/main" id="{CDFE40A4-346E-3AF2-10C6-8E827D680B58}"/>
              </a:ext>
            </a:extLst>
          </p:cNvPr>
          <p:cNvSpPr>
            <a:spLocks noGrp="1"/>
          </p:cNvSpPr>
          <p:nvPr>
            <p:ph type="ftr" sz="quarter" idx="10"/>
          </p:nvPr>
        </p:nvSpPr>
        <p:spPr/>
        <p:txBody>
          <a:bodyPr/>
          <a:lstStyle>
            <a:lvl1pPr>
              <a:defRPr/>
            </a:lvl1pPr>
          </a:lstStyle>
          <a:p>
            <a:endParaRPr lang="en-US" altLang="en-US"/>
          </a:p>
        </p:txBody>
      </p:sp>
      <p:sp>
        <p:nvSpPr>
          <p:cNvPr id="8" name="Slide Number Placeholder 7">
            <a:extLst>
              <a:ext uri="{FF2B5EF4-FFF2-40B4-BE49-F238E27FC236}">
                <a16:creationId xmlns:a16="http://schemas.microsoft.com/office/drawing/2014/main" id="{7886D946-70AA-F018-84E7-D1653AD8A3F3}"/>
              </a:ext>
            </a:extLst>
          </p:cNvPr>
          <p:cNvSpPr>
            <a:spLocks noGrp="1"/>
          </p:cNvSpPr>
          <p:nvPr>
            <p:ph type="sldNum" sz="quarter" idx="11"/>
          </p:nvPr>
        </p:nvSpPr>
        <p:spPr/>
        <p:txBody>
          <a:bodyPr/>
          <a:lstStyle>
            <a:lvl1pPr>
              <a:defRPr/>
            </a:lvl1pPr>
          </a:lstStyle>
          <a:p>
            <a:fld id="{849B53FF-8560-E146-B50B-41F4DDE7FE97}" type="slidenum">
              <a:rPr lang="en-US" altLang="en-US"/>
              <a:pPr/>
              <a:t>‹#›</a:t>
            </a:fld>
            <a:endParaRPr lang="en-US" altLang="en-US"/>
          </a:p>
        </p:txBody>
      </p:sp>
      <p:sp>
        <p:nvSpPr>
          <p:cNvPr id="9" name="Date Placeholder 8">
            <a:extLst>
              <a:ext uri="{FF2B5EF4-FFF2-40B4-BE49-F238E27FC236}">
                <a16:creationId xmlns:a16="http://schemas.microsoft.com/office/drawing/2014/main" id="{5296A958-43DA-D247-DC34-0141BF9A78F8}"/>
              </a:ext>
            </a:extLst>
          </p:cNvPr>
          <p:cNvSpPr>
            <a:spLocks noGrp="1"/>
          </p:cNvSpPr>
          <p:nvPr>
            <p:ph type="dt" sz="half" idx="12"/>
          </p:nvPr>
        </p:nvSpPr>
        <p:spPr/>
        <p:txBody>
          <a:bodyPr/>
          <a:lstStyle>
            <a:lvl1pPr>
              <a:defRPr/>
            </a:lvl1pPr>
          </a:lstStyle>
          <a:p>
            <a:endParaRPr lang="en-US" altLang="en-US"/>
          </a:p>
        </p:txBody>
      </p:sp>
    </p:spTree>
    <p:extLst>
      <p:ext uri="{BB962C8B-B14F-4D97-AF65-F5344CB8AC3E}">
        <p14:creationId xmlns:p14="http://schemas.microsoft.com/office/powerpoint/2010/main" val="134468841"/>
      </p:ext>
    </p:extLst>
  </p:cSld>
  <p:clrMapOvr>
    <a:masterClrMapping/>
  </p:clrMapOvr>
  <p:transition>
    <p:comb/>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030E6-1937-630E-705E-7E74D655EBBF}"/>
              </a:ext>
            </a:extLst>
          </p:cNvPr>
          <p:cNvSpPr>
            <a:spLocks noGrp="1"/>
          </p:cNvSpPr>
          <p:nvPr>
            <p:ph type="title"/>
          </p:nvPr>
        </p:nvSpPr>
        <p:spPr/>
        <p:txBody>
          <a:bodyPr/>
          <a:lstStyle/>
          <a:p>
            <a:r>
              <a:rPr lang="en-US"/>
              <a:t>Click to edit Master title style</a:t>
            </a:r>
          </a:p>
        </p:txBody>
      </p:sp>
      <p:sp>
        <p:nvSpPr>
          <p:cNvPr id="3" name="Footer Placeholder 2">
            <a:extLst>
              <a:ext uri="{FF2B5EF4-FFF2-40B4-BE49-F238E27FC236}">
                <a16:creationId xmlns:a16="http://schemas.microsoft.com/office/drawing/2014/main" id="{77BEEC40-EA56-2708-19CC-2CE912C243B9}"/>
              </a:ext>
            </a:extLst>
          </p:cNvPr>
          <p:cNvSpPr>
            <a:spLocks noGrp="1"/>
          </p:cNvSpPr>
          <p:nvPr>
            <p:ph type="ftr" sz="quarter" idx="10"/>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7828B7A6-E95C-984A-7DC9-9E5A735091AD}"/>
              </a:ext>
            </a:extLst>
          </p:cNvPr>
          <p:cNvSpPr>
            <a:spLocks noGrp="1"/>
          </p:cNvSpPr>
          <p:nvPr>
            <p:ph type="sldNum" sz="quarter" idx="11"/>
          </p:nvPr>
        </p:nvSpPr>
        <p:spPr/>
        <p:txBody>
          <a:bodyPr/>
          <a:lstStyle>
            <a:lvl1pPr>
              <a:defRPr/>
            </a:lvl1pPr>
          </a:lstStyle>
          <a:p>
            <a:fld id="{C205F9AA-23FF-1045-BC43-8301FAD94FA6}" type="slidenum">
              <a:rPr lang="en-US" altLang="en-US"/>
              <a:pPr/>
              <a:t>‹#›</a:t>
            </a:fld>
            <a:endParaRPr lang="en-US" altLang="en-US"/>
          </a:p>
        </p:txBody>
      </p:sp>
      <p:sp>
        <p:nvSpPr>
          <p:cNvPr id="5" name="Date Placeholder 4">
            <a:extLst>
              <a:ext uri="{FF2B5EF4-FFF2-40B4-BE49-F238E27FC236}">
                <a16:creationId xmlns:a16="http://schemas.microsoft.com/office/drawing/2014/main" id="{965F37A3-AB12-CCFE-C8DE-F23B2A20531D}"/>
              </a:ext>
            </a:extLst>
          </p:cNvPr>
          <p:cNvSpPr>
            <a:spLocks noGrp="1"/>
          </p:cNvSpPr>
          <p:nvPr>
            <p:ph type="dt" sz="half" idx="12"/>
          </p:nvPr>
        </p:nvSpPr>
        <p:spPr/>
        <p:txBody>
          <a:bodyPr/>
          <a:lstStyle>
            <a:lvl1pPr>
              <a:defRPr/>
            </a:lvl1pPr>
          </a:lstStyle>
          <a:p>
            <a:endParaRPr lang="en-US" altLang="en-US"/>
          </a:p>
        </p:txBody>
      </p:sp>
    </p:spTree>
    <p:extLst>
      <p:ext uri="{BB962C8B-B14F-4D97-AF65-F5344CB8AC3E}">
        <p14:creationId xmlns:p14="http://schemas.microsoft.com/office/powerpoint/2010/main" val="1290589752"/>
      </p:ext>
    </p:extLst>
  </p:cSld>
  <p:clrMapOvr>
    <a:masterClrMapping/>
  </p:clrMapOvr>
  <p:transition>
    <p:comb/>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CA6115A8-6D1D-E3F1-6AFE-DD71FEF85D5A}"/>
              </a:ext>
            </a:extLst>
          </p:cNvPr>
          <p:cNvSpPr>
            <a:spLocks noGrp="1"/>
          </p:cNvSpPr>
          <p:nvPr>
            <p:ph type="ftr" sz="quarter" idx="10"/>
          </p:nvPr>
        </p:nvSpPr>
        <p:spPr/>
        <p:txBody>
          <a:bodyPr/>
          <a:lstStyle>
            <a:lvl1pPr>
              <a:defRPr/>
            </a:lvl1pPr>
          </a:lstStyle>
          <a:p>
            <a:endParaRPr lang="en-US" altLang="en-US"/>
          </a:p>
        </p:txBody>
      </p:sp>
      <p:sp>
        <p:nvSpPr>
          <p:cNvPr id="3" name="Slide Number Placeholder 2">
            <a:extLst>
              <a:ext uri="{FF2B5EF4-FFF2-40B4-BE49-F238E27FC236}">
                <a16:creationId xmlns:a16="http://schemas.microsoft.com/office/drawing/2014/main" id="{599D2F1B-8D86-03C9-E20D-8B5F40508211}"/>
              </a:ext>
            </a:extLst>
          </p:cNvPr>
          <p:cNvSpPr>
            <a:spLocks noGrp="1"/>
          </p:cNvSpPr>
          <p:nvPr>
            <p:ph type="sldNum" sz="quarter" idx="11"/>
          </p:nvPr>
        </p:nvSpPr>
        <p:spPr/>
        <p:txBody>
          <a:bodyPr/>
          <a:lstStyle>
            <a:lvl1pPr>
              <a:defRPr/>
            </a:lvl1pPr>
          </a:lstStyle>
          <a:p>
            <a:fld id="{4CC1E2F7-F5EE-E248-8096-17944CDB2DE9}" type="slidenum">
              <a:rPr lang="en-US" altLang="en-US"/>
              <a:pPr/>
              <a:t>‹#›</a:t>
            </a:fld>
            <a:endParaRPr lang="en-US" altLang="en-US"/>
          </a:p>
        </p:txBody>
      </p:sp>
      <p:sp>
        <p:nvSpPr>
          <p:cNvPr id="4" name="Date Placeholder 3">
            <a:extLst>
              <a:ext uri="{FF2B5EF4-FFF2-40B4-BE49-F238E27FC236}">
                <a16:creationId xmlns:a16="http://schemas.microsoft.com/office/drawing/2014/main" id="{5D857ABE-4AFA-DE82-EC28-D229A7BE4A51}"/>
              </a:ext>
            </a:extLst>
          </p:cNvPr>
          <p:cNvSpPr>
            <a:spLocks noGrp="1"/>
          </p:cNvSpPr>
          <p:nvPr>
            <p:ph type="dt" sz="half" idx="12"/>
          </p:nvPr>
        </p:nvSpPr>
        <p:spPr/>
        <p:txBody>
          <a:bodyPr/>
          <a:lstStyle>
            <a:lvl1pPr>
              <a:defRPr/>
            </a:lvl1pPr>
          </a:lstStyle>
          <a:p>
            <a:endParaRPr lang="en-US" altLang="en-US"/>
          </a:p>
        </p:txBody>
      </p:sp>
    </p:spTree>
    <p:extLst>
      <p:ext uri="{BB962C8B-B14F-4D97-AF65-F5344CB8AC3E}">
        <p14:creationId xmlns:p14="http://schemas.microsoft.com/office/powerpoint/2010/main" val="3118100518"/>
      </p:ext>
    </p:extLst>
  </p:cSld>
  <p:clrMapOvr>
    <a:masterClrMapping/>
  </p:clrMapOvr>
  <p:transition>
    <p:comb/>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AA6CB8-965F-290B-1348-D5B7238A2098}"/>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74EB61E-ADCE-D176-47A9-E1985E06C63B}"/>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325D0B-CF59-F2C4-E0B0-5E5E34446494}"/>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Footer Placeholder 4">
            <a:extLst>
              <a:ext uri="{FF2B5EF4-FFF2-40B4-BE49-F238E27FC236}">
                <a16:creationId xmlns:a16="http://schemas.microsoft.com/office/drawing/2014/main" id="{7ACE3986-681D-CF85-710A-C75F9A6A132E}"/>
              </a:ext>
            </a:extLst>
          </p:cNvPr>
          <p:cNvSpPr>
            <a:spLocks noGrp="1"/>
          </p:cNvSpPr>
          <p:nvPr>
            <p:ph type="ftr" sz="quarter" idx="10"/>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4EA3ADE-FABE-F959-57DA-C7B8402C1485}"/>
              </a:ext>
            </a:extLst>
          </p:cNvPr>
          <p:cNvSpPr>
            <a:spLocks noGrp="1"/>
          </p:cNvSpPr>
          <p:nvPr>
            <p:ph type="sldNum" sz="quarter" idx="11"/>
          </p:nvPr>
        </p:nvSpPr>
        <p:spPr/>
        <p:txBody>
          <a:bodyPr/>
          <a:lstStyle>
            <a:lvl1pPr>
              <a:defRPr/>
            </a:lvl1pPr>
          </a:lstStyle>
          <a:p>
            <a:fld id="{F45D1AE8-064B-9045-8C32-A670A5DC9241}" type="slidenum">
              <a:rPr lang="en-US" altLang="en-US"/>
              <a:pPr/>
              <a:t>‹#›</a:t>
            </a:fld>
            <a:endParaRPr lang="en-US" altLang="en-US"/>
          </a:p>
        </p:txBody>
      </p:sp>
      <p:sp>
        <p:nvSpPr>
          <p:cNvPr id="7" name="Date Placeholder 6">
            <a:extLst>
              <a:ext uri="{FF2B5EF4-FFF2-40B4-BE49-F238E27FC236}">
                <a16:creationId xmlns:a16="http://schemas.microsoft.com/office/drawing/2014/main" id="{582CB36E-12CD-7612-DF1C-CFA3A5ACA1E2}"/>
              </a:ext>
            </a:extLst>
          </p:cNvPr>
          <p:cNvSpPr>
            <a:spLocks noGrp="1"/>
          </p:cNvSpPr>
          <p:nvPr>
            <p:ph type="dt" sz="half" idx="12"/>
          </p:nvPr>
        </p:nvSpPr>
        <p:spPr/>
        <p:txBody>
          <a:bodyPr/>
          <a:lstStyle>
            <a:lvl1pPr>
              <a:defRPr/>
            </a:lvl1pPr>
          </a:lstStyle>
          <a:p>
            <a:endParaRPr lang="en-US" altLang="en-US"/>
          </a:p>
        </p:txBody>
      </p:sp>
    </p:spTree>
    <p:extLst>
      <p:ext uri="{BB962C8B-B14F-4D97-AF65-F5344CB8AC3E}">
        <p14:creationId xmlns:p14="http://schemas.microsoft.com/office/powerpoint/2010/main" val="3052031326"/>
      </p:ext>
    </p:extLst>
  </p:cSld>
  <p:clrMapOvr>
    <a:masterClrMapping/>
  </p:clrMapOvr>
  <p:transition>
    <p:comb/>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8F479-F08F-02B2-745B-6851A12B68E9}"/>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5EC777A-D7B8-0763-7E9F-BE29165150D9}"/>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2F1063B-A0C0-4F5C-DF31-CF42449BD5DF}"/>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Footer Placeholder 4">
            <a:extLst>
              <a:ext uri="{FF2B5EF4-FFF2-40B4-BE49-F238E27FC236}">
                <a16:creationId xmlns:a16="http://schemas.microsoft.com/office/drawing/2014/main" id="{A304AA0B-89C1-9AB8-04D9-DF7FDA36AFEC}"/>
              </a:ext>
            </a:extLst>
          </p:cNvPr>
          <p:cNvSpPr>
            <a:spLocks noGrp="1"/>
          </p:cNvSpPr>
          <p:nvPr>
            <p:ph type="ftr" sz="quarter" idx="10"/>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6D0FFA05-EF4E-EAC6-BD9A-71CCC9D64591}"/>
              </a:ext>
            </a:extLst>
          </p:cNvPr>
          <p:cNvSpPr>
            <a:spLocks noGrp="1"/>
          </p:cNvSpPr>
          <p:nvPr>
            <p:ph type="sldNum" sz="quarter" idx="11"/>
          </p:nvPr>
        </p:nvSpPr>
        <p:spPr/>
        <p:txBody>
          <a:bodyPr/>
          <a:lstStyle>
            <a:lvl1pPr>
              <a:defRPr/>
            </a:lvl1pPr>
          </a:lstStyle>
          <a:p>
            <a:fld id="{10E87D7E-72DB-6648-9A62-6FBE66C28DD9}" type="slidenum">
              <a:rPr lang="en-US" altLang="en-US"/>
              <a:pPr/>
              <a:t>‹#›</a:t>
            </a:fld>
            <a:endParaRPr lang="en-US" altLang="en-US"/>
          </a:p>
        </p:txBody>
      </p:sp>
      <p:sp>
        <p:nvSpPr>
          <p:cNvPr id="7" name="Date Placeholder 6">
            <a:extLst>
              <a:ext uri="{FF2B5EF4-FFF2-40B4-BE49-F238E27FC236}">
                <a16:creationId xmlns:a16="http://schemas.microsoft.com/office/drawing/2014/main" id="{BEC9F21C-85E0-6421-C0BF-6ED90FBB2CA9}"/>
              </a:ext>
            </a:extLst>
          </p:cNvPr>
          <p:cNvSpPr>
            <a:spLocks noGrp="1"/>
          </p:cNvSpPr>
          <p:nvPr>
            <p:ph type="dt" sz="half" idx="12"/>
          </p:nvPr>
        </p:nvSpPr>
        <p:spPr/>
        <p:txBody>
          <a:bodyPr/>
          <a:lstStyle>
            <a:lvl1pPr>
              <a:defRPr/>
            </a:lvl1pPr>
          </a:lstStyle>
          <a:p>
            <a:endParaRPr lang="en-US" altLang="en-US"/>
          </a:p>
        </p:txBody>
      </p:sp>
    </p:spTree>
    <p:extLst>
      <p:ext uri="{BB962C8B-B14F-4D97-AF65-F5344CB8AC3E}">
        <p14:creationId xmlns:p14="http://schemas.microsoft.com/office/powerpoint/2010/main" val="4087111448"/>
      </p:ext>
    </p:extLst>
  </p:cSld>
  <p:clrMapOvr>
    <a:masterClrMapping/>
  </p:clrMapOvr>
  <p:transition>
    <p:comb/>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43010" name="Group 2">
            <a:extLst>
              <a:ext uri="{FF2B5EF4-FFF2-40B4-BE49-F238E27FC236}">
                <a16:creationId xmlns:a16="http://schemas.microsoft.com/office/drawing/2014/main" id="{7FBFC377-19C4-19A9-C2BB-10E1BE143714}"/>
              </a:ext>
            </a:extLst>
          </p:cNvPr>
          <p:cNvGrpSpPr>
            <a:grpSpLocks/>
          </p:cNvGrpSpPr>
          <p:nvPr/>
        </p:nvGrpSpPr>
        <p:grpSpPr bwMode="auto">
          <a:xfrm>
            <a:off x="0" y="0"/>
            <a:ext cx="9159875" cy="6858000"/>
            <a:chOff x="0" y="0"/>
            <a:chExt cx="5770" cy="4320"/>
          </a:xfrm>
        </p:grpSpPr>
        <p:sp>
          <p:nvSpPr>
            <p:cNvPr id="43011" name="Rectangle 3">
              <a:extLst>
                <a:ext uri="{FF2B5EF4-FFF2-40B4-BE49-F238E27FC236}">
                  <a16:creationId xmlns:a16="http://schemas.microsoft.com/office/drawing/2014/main" id="{6191DE47-59B7-06E2-1F66-D8905076DAF4}"/>
                </a:ext>
              </a:extLst>
            </p:cNvPr>
            <p:cNvSpPr>
              <a:spLocks noChangeArrowheads="1"/>
            </p:cNvSpPr>
            <p:nvPr userDrawn="1"/>
          </p:nvSpPr>
          <p:spPr bwMode="hidden">
            <a:xfrm>
              <a:off x="5232" y="1"/>
              <a:ext cx="528" cy="4319"/>
            </a:xfrm>
            <a:prstGeom prst="rect">
              <a:avLst/>
            </a:prstGeom>
            <a:gradFill rotWithShape="0">
              <a:gsLst>
                <a:gs pos="0">
                  <a:schemeClr val="accent2"/>
                </a:gs>
                <a:gs pos="100000">
                  <a:schemeClr val="accent2">
                    <a:gamma/>
                    <a:tint val="94118"/>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12" name="Rectangle 4">
              <a:extLst>
                <a:ext uri="{FF2B5EF4-FFF2-40B4-BE49-F238E27FC236}">
                  <a16:creationId xmlns:a16="http://schemas.microsoft.com/office/drawing/2014/main" id="{A094995C-D6E2-29E6-23E2-FD179CC236A6}"/>
                </a:ext>
              </a:extLst>
            </p:cNvPr>
            <p:cNvSpPr>
              <a:spLocks noChangeArrowheads="1"/>
            </p:cNvSpPr>
            <p:nvPr userDrawn="1"/>
          </p:nvSpPr>
          <p:spPr bwMode="hidden">
            <a:xfrm>
              <a:off x="1056" y="0"/>
              <a:ext cx="192"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13" name="Rectangle 5">
              <a:extLst>
                <a:ext uri="{FF2B5EF4-FFF2-40B4-BE49-F238E27FC236}">
                  <a16:creationId xmlns:a16="http://schemas.microsoft.com/office/drawing/2014/main" id="{19BC98DB-0809-EFCB-9142-8719655F8995}"/>
                </a:ext>
              </a:extLst>
            </p:cNvPr>
            <p:cNvSpPr>
              <a:spLocks noChangeArrowheads="1"/>
            </p:cNvSpPr>
            <p:nvPr userDrawn="1"/>
          </p:nvSpPr>
          <p:spPr bwMode="hidden">
            <a:xfrm>
              <a:off x="1728" y="0"/>
              <a:ext cx="432"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14" name="Rectangle 6">
              <a:extLst>
                <a:ext uri="{FF2B5EF4-FFF2-40B4-BE49-F238E27FC236}">
                  <a16:creationId xmlns:a16="http://schemas.microsoft.com/office/drawing/2014/main" id="{3C1361B6-6C64-E9C6-544E-41A49D039A04}"/>
                </a:ext>
              </a:extLst>
            </p:cNvPr>
            <p:cNvSpPr>
              <a:spLocks noChangeArrowheads="1"/>
            </p:cNvSpPr>
            <p:nvPr userDrawn="1"/>
          </p:nvSpPr>
          <p:spPr bwMode="hidden">
            <a:xfrm>
              <a:off x="2256" y="0"/>
              <a:ext cx="240" cy="4320"/>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15" name="Rectangle 7">
              <a:extLst>
                <a:ext uri="{FF2B5EF4-FFF2-40B4-BE49-F238E27FC236}">
                  <a16:creationId xmlns:a16="http://schemas.microsoft.com/office/drawing/2014/main" id="{885AD217-35B7-3106-F8C5-23B533277BBF}"/>
                </a:ext>
              </a:extLst>
            </p:cNvPr>
            <p:cNvSpPr>
              <a:spLocks noChangeArrowheads="1"/>
            </p:cNvSpPr>
            <p:nvPr userDrawn="1"/>
          </p:nvSpPr>
          <p:spPr bwMode="hidden">
            <a:xfrm>
              <a:off x="1344" y="0"/>
              <a:ext cx="384"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16" name="Rectangle 8">
              <a:extLst>
                <a:ext uri="{FF2B5EF4-FFF2-40B4-BE49-F238E27FC236}">
                  <a16:creationId xmlns:a16="http://schemas.microsoft.com/office/drawing/2014/main" id="{8387C5AD-AA77-5B0B-C907-19BDA56E1701}"/>
                </a:ext>
              </a:extLst>
            </p:cNvPr>
            <p:cNvSpPr>
              <a:spLocks noChangeArrowheads="1"/>
            </p:cNvSpPr>
            <p:nvPr userDrawn="1"/>
          </p:nvSpPr>
          <p:spPr bwMode="hidden">
            <a:xfrm>
              <a:off x="480" y="0"/>
              <a:ext cx="576"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17" name="Rectangle 9">
              <a:extLst>
                <a:ext uri="{FF2B5EF4-FFF2-40B4-BE49-F238E27FC236}">
                  <a16:creationId xmlns:a16="http://schemas.microsoft.com/office/drawing/2014/main" id="{9785BCC0-5E55-359D-E8A8-F15FD2565D18}"/>
                </a:ext>
              </a:extLst>
            </p:cNvPr>
            <p:cNvSpPr>
              <a:spLocks noChangeArrowheads="1"/>
            </p:cNvSpPr>
            <p:nvPr userDrawn="1"/>
          </p:nvSpPr>
          <p:spPr bwMode="hidden">
            <a:xfrm>
              <a:off x="288" y="0"/>
              <a:ext cx="192" cy="4320"/>
            </a:xfrm>
            <a:prstGeom prst="rect">
              <a:avLst/>
            </a:prstGeom>
            <a:gradFill rotWithShape="0">
              <a:gsLst>
                <a:gs pos="0">
                  <a:schemeClr val="bg2"/>
                </a:gs>
                <a:gs pos="50000">
                  <a:schemeClr val="bg2">
                    <a:gamma/>
                    <a:shade val="84706"/>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18" name="Rectangle 10">
              <a:extLst>
                <a:ext uri="{FF2B5EF4-FFF2-40B4-BE49-F238E27FC236}">
                  <a16:creationId xmlns:a16="http://schemas.microsoft.com/office/drawing/2014/main" id="{0542E732-EBE4-0E92-AD38-6463E84BA9C3}"/>
                </a:ext>
              </a:extLst>
            </p:cNvPr>
            <p:cNvSpPr>
              <a:spLocks noChangeArrowheads="1"/>
            </p:cNvSpPr>
            <p:nvPr userDrawn="1"/>
          </p:nvSpPr>
          <p:spPr bwMode="hidden">
            <a:xfrm>
              <a:off x="0" y="0"/>
              <a:ext cx="288" cy="4320"/>
            </a:xfrm>
            <a:prstGeom prst="rect">
              <a:avLst/>
            </a:prstGeom>
            <a:gradFill rotWithShape="0">
              <a:gsLst>
                <a:gs pos="0">
                  <a:schemeClr val="bg2">
                    <a:gamma/>
                    <a:shade val="78824"/>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19" name="Rectangle 11">
              <a:extLst>
                <a:ext uri="{FF2B5EF4-FFF2-40B4-BE49-F238E27FC236}">
                  <a16:creationId xmlns:a16="http://schemas.microsoft.com/office/drawing/2014/main" id="{B8A492D5-C78D-948C-CDC9-4291DBF35C24}"/>
                </a:ext>
              </a:extLst>
            </p:cNvPr>
            <p:cNvSpPr>
              <a:spLocks noChangeArrowheads="1"/>
            </p:cNvSpPr>
            <p:nvPr userDrawn="1"/>
          </p:nvSpPr>
          <p:spPr bwMode="hidden">
            <a:xfrm>
              <a:off x="2160" y="0"/>
              <a:ext cx="240"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20" name="Rectangle 12">
              <a:extLst>
                <a:ext uri="{FF2B5EF4-FFF2-40B4-BE49-F238E27FC236}">
                  <a16:creationId xmlns:a16="http://schemas.microsoft.com/office/drawing/2014/main" id="{C52982DE-DFED-184D-EA4E-5ED4B1E8E1D6}"/>
                </a:ext>
              </a:extLst>
            </p:cNvPr>
            <p:cNvSpPr>
              <a:spLocks noChangeArrowheads="1"/>
            </p:cNvSpPr>
            <p:nvPr userDrawn="1"/>
          </p:nvSpPr>
          <p:spPr bwMode="hidden">
            <a:xfrm>
              <a:off x="2784" y="0"/>
              <a:ext cx="528"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21" name="Rectangle 13">
              <a:extLst>
                <a:ext uri="{FF2B5EF4-FFF2-40B4-BE49-F238E27FC236}">
                  <a16:creationId xmlns:a16="http://schemas.microsoft.com/office/drawing/2014/main" id="{11140A0A-93BC-6EA3-F575-9EA06DF241FA}"/>
                </a:ext>
              </a:extLst>
            </p:cNvPr>
            <p:cNvSpPr>
              <a:spLocks noChangeArrowheads="1"/>
            </p:cNvSpPr>
            <p:nvPr userDrawn="1"/>
          </p:nvSpPr>
          <p:spPr bwMode="hidden">
            <a:xfrm>
              <a:off x="1248" y="0"/>
              <a:ext cx="144" cy="432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22" name="Rectangle 14">
              <a:extLst>
                <a:ext uri="{FF2B5EF4-FFF2-40B4-BE49-F238E27FC236}">
                  <a16:creationId xmlns:a16="http://schemas.microsoft.com/office/drawing/2014/main" id="{2711BDC3-9FC1-D8D3-1049-9E75928FF331}"/>
                </a:ext>
              </a:extLst>
            </p:cNvPr>
            <p:cNvSpPr>
              <a:spLocks noChangeArrowheads="1"/>
            </p:cNvSpPr>
            <p:nvPr userDrawn="1"/>
          </p:nvSpPr>
          <p:spPr bwMode="hidden">
            <a:xfrm>
              <a:off x="3300" y="0"/>
              <a:ext cx="252" cy="4320"/>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23" name="Rectangle 15">
              <a:extLst>
                <a:ext uri="{FF2B5EF4-FFF2-40B4-BE49-F238E27FC236}">
                  <a16:creationId xmlns:a16="http://schemas.microsoft.com/office/drawing/2014/main" id="{D2FD093F-88A3-F762-5C2E-33DBA533EE5D}"/>
                </a:ext>
              </a:extLst>
            </p:cNvPr>
            <p:cNvSpPr>
              <a:spLocks noChangeArrowheads="1"/>
            </p:cNvSpPr>
            <p:nvPr userDrawn="1"/>
          </p:nvSpPr>
          <p:spPr bwMode="hidden">
            <a:xfrm>
              <a:off x="4656" y="0"/>
              <a:ext cx="144" cy="4320"/>
            </a:xfrm>
            <a:prstGeom prst="rect">
              <a:avLst/>
            </a:prstGeom>
            <a:gradFill rotWithShape="0">
              <a:gsLst>
                <a:gs pos="0">
                  <a:schemeClr val="bg2"/>
                </a:gs>
                <a:gs pos="50000">
                  <a:schemeClr val="bg2">
                    <a:gamma/>
                    <a:shade val="96863"/>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24" name="Rectangle 16">
              <a:extLst>
                <a:ext uri="{FF2B5EF4-FFF2-40B4-BE49-F238E27FC236}">
                  <a16:creationId xmlns:a16="http://schemas.microsoft.com/office/drawing/2014/main" id="{81204528-C261-CC96-24BB-DD2C3C428723}"/>
                </a:ext>
              </a:extLst>
            </p:cNvPr>
            <p:cNvSpPr>
              <a:spLocks noChangeArrowheads="1"/>
            </p:cNvSpPr>
            <p:nvPr userDrawn="1"/>
          </p:nvSpPr>
          <p:spPr bwMode="hidden">
            <a:xfrm>
              <a:off x="4608" y="0"/>
              <a:ext cx="672" cy="4320"/>
            </a:xfrm>
            <a:prstGeom prst="rect">
              <a:avLst/>
            </a:prstGeom>
            <a:gradFill rotWithShape="0">
              <a:gsLst>
                <a:gs pos="0">
                  <a:schemeClr val="bg2"/>
                </a:gs>
                <a:gs pos="100000">
                  <a:schemeClr val="accent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25" name="Rectangle 17">
              <a:extLst>
                <a:ext uri="{FF2B5EF4-FFF2-40B4-BE49-F238E27FC236}">
                  <a16:creationId xmlns:a16="http://schemas.microsoft.com/office/drawing/2014/main" id="{C86BAE37-CFB5-E455-2106-46253CC0EC4F}"/>
                </a:ext>
              </a:extLst>
            </p:cNvPr>
            <p:cNvSpPr>
              <a:spLocks noChangeArrowheads="1"/>
            </p:cNvSpPr>
            <p:nvPr userDrawn="1"/>
          </p:nvSpPr>
          <p:spPr bwMode="hidden">
            <a:xfrm>
              <a:off x="3504" y="0"/>
              <a:ext cx="624" cy="4320"/>
            </a:xfrm>
            <a:prstGeom prst="rect">
              <a:avLst/>
            </a:prstGeom>
            <a:gradFill rotWithShape="0">
              <a:gsLst>
                <a:gs pos="0">
                  <a:schemeClr val="bg2"/>
                </a:gs>
                <a:gs pos="5000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26" name="Rectangle 18">
              <a:extLst>
                <a:ext uri="{FF2B5EF4-FFF2-40B4-BE49-F238E27FC236}">
                  <a16:creationId xmlns:a16="http://schemas.microsoft.com/office/drawing/2014/main" id="{19025EE4-E555-B40A-3ABF-21EA60D9E748}"/>
                </a:ext>
              </a:extLst>
            </p:cNvPr>
            <p:cNvSpPr>
              <a:spLocks noChangeArrowheads="1"/>
            </p:cNvSpPr>
            <p:nvPr userDrawn="1"/>
          </p:nvSpPr>
          <p:spPr bwMode="hidden">
            <a:xfrm>
              <a:off x="3840" y="0"/>
              <a:ext cx="528"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27" name="Rectangle 19">
              <a:extLst>
                <a:ext uri="{FF2B5EF4-FFF2-40B4-BE49-F238E27FC236}">
                  <a16:creationId xmlns:a16="http://schemas.microsoft.com/office/drawing/2014/main" id="{69252831-F548-71D0-C8C7-2B1514F033E7}"/>
                </a:ext>
              </a:extLst>
            </p:cNvPr>
            <p:cNvSpPr>
              <a:spLocks noChangeArrowheads="1"/>
            </p:cNvSpPr>
            <p:nvPr userDrawn="1"/>
          </p:nvSpPr>
          <p:spPr bwMode="hidden">
            <a:xfrm>
              <a:off x="4368" y="0"/>
              <a:ext cx="240" cy="4320"/>
            </a:xfrm>
            <a:prstGeom prst="rect">
              <a:avLst/>
            </a:prstGeom>
            <a:gradFill rotWithShape="0">
              <a:gsLst>
                <a:gs pos="0">
                  <a:schemeClr val="bg2"/>
                </a:gs>
                <a:gs pos="50000">
                  <a:schemeClr val="bg2">
                    <a:gamma/>
                    <a:shade val="96863"/>
                    <a:invGamma/>
                  </a:schemeClr>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28" name="Rectangle 20">
              <a:extLst>
                <a:ext uri="{FF2B5EF4-FFF2-40B4-BE49-F238E27FC236}">
                  <a16:creationId xmlns:a16="http://schemas.microsoft.com/office/drawing/2014/main" id="{2B6E7762-92CC-3C1C-1FAC-275E48BE9270}"/>
                </a:ext>
              </a:extLst>
            </p:cNvPr>
            <p:cNvSpPr>
              <a:spLocks noChangeArrowheads="1"/>
            </p:cNvSpPr>
            <p:nvPr userDrawn="1"/>
          </p:nvSpPr>
          <p:spPr bwMode="hidden">
            <a:xfrm>
              <a:off x="2680" y="0"/>
              <a:ext cx="152" cy="432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29" name="Rectangle 21">
              <a:extLst>
                <a:ext uri="{FF2B5EF4-FFF2-40B4-BE49-F238E27FC236}">
                  <a16:creationId xmlns:a16="http://schemas.microsoft.com/office/drawing/2014/main" id="{FEE2A7A3-523D-D351-7224-8AED05AA40A3}"/>
                </a:ext>
              </a:extLst>
            </p:cNvPr>
            <p:cNvSpPr>
              <a:spLocks noChangeArrowheads="1"/>
            </p:cNvSpPr>
            <p:nvPr userDrawn="1"/>
          </p:nvSpPr>
          <p:spPr bwMode="hidden">
            <a:xfrm>
              <a:off x="2366" y="0"/>
              <a:ext cx="336" cy="4320"/>
            </a:xfrm>
            <a:prstGeom prst="rect">
              <a:avLst/>
            </a:prstGeom>
            <a:gradFill rotWithShape="0">
              <a:gsLst>
                <a:gs pos="0">
                  <a:schemeClr val="bg1"/>
                </a:gs>
                <a:gs pos="100000">
                  <a:schemeClr val="bg2"/>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030" name="Freeform 22">
              <a:extLst>
                <a:ext uri="{FF2B5EF4-FFF2-40B4-BE49-F238E27FC236}">
                  <a16:creationId xmlns:a16="http://schemas.microsoft.com/office/drawing/2014/main" id="{7DEF0656-56BD-2FCF-9584-9475BDC90AB7}"/>
                </a:ext>
              </a:extLst>
            </p:cNvPr>
            <p:cNvSpPr>
              <a:spLocks/>
            </p:cNvSpPr>
            <p:nvPr userDrawn="1"/>
          </p:nvSpPr>
          <p:spPr bwMode="hidden">
            <a:xfrm>
              <a:off x="1" y="3875"/>
              <a:ext cx="5760" cy="445"/>
            </a:xfrm>
            <a:custGeom>
              <a:avLst/>
              <a:gdLst>
                <a:gd name="T0" fmla="*/ 5700 w 5760"/>
                <a:gd name="T1" fmla="*/ 86 h 445"/>
                <a:gd name="T2" fmla="*/ 5508 w 5760"/>
                <a:gd name="T3" fmla="*/ 86 h 445"/>
                <a:gd name="T4" fmla="*/ 5454 w 5760"/>
                <a:gd name="T5" fmla="*/ 76 h 445"/>
                <a:gd name="T6" fmla="*/ 5448 w 5760"/>
                <a:gd name="T7" fmla="*/ 65 h 445"/>
                <a:gd name="T8" fmla="*/ 5442 w 5760"/>
                <a:gd name="T9" fmla="*/ 44 h 445"/>
                <a:gd name="T10" fmla="*/ 5414 w 5760"/>
                <a:gd name="T11" fmla="*/ 18 h 445"/>
                <a:gd name="T12" fmla="*/ 5332 w 5760"/>
                <a:gd name="T13" fmla="*/ 7 h 445"/>
                <a:gd name="T14" fmla="*/ 5051 w 5760"/>
                <a:gd name="T15" fmla="*/ 22 h 445"/>
                <a:gd name="T16" fmla="*/ 4986 w 5760"/>
                <a:gd name="T17" fmla="*/ 55 h 445"/>
                <a:gd name="T18" fmla="*/ 4854 w 5760"/>
                <a:gd name="T19" fmla="*/ 102 h 445"/>
                <a:gd name="T20" fmla="*/ 4740 w 5760"/>
                <a:gd name="T21" fmla="*/ 112 h 445"/>
                <a:gd name="T22" fmla="*/ 4662 w 5760"/>
                <a:gd name="T23" fmla="*/ 91 h 445"/>
                <a:gd name="T24" fmla="*/ 4598 w 5760"/>
                <a:gd name="T25" fmla="*/ 25 h 445"/>
                <a:gd name="T26" fmla="*/ 4514 w 5760"/>
                <a:gd name="T27" fmla="*/ 9 h 445"/>
                <a:gd name="T28" fmla="*/ 4410 w 5760"/>
                <a:gd name="T29" fmla="*/ 39 h 445"/>
                <a:gd name="T30" fmla="*/ 4236 w 5760"/>
                <a:gd name="T31" fmla="*/ 81 h 445"/>
                <a:gd name="T32" fmla="*/ 4020 w 5760"/>
                <a:gd name="T33" fmla="*/ 102 h 445"/>
                <a:gd name="T34" fmla="*/ 3810 w 5760"/>
                <a:gd name="T35" fmla="*/ 102 h 445"/>
                <a:gd name="T36" fmla="*/ 3654 w 5760"/>
                <a:gd name="T37" fmla="*/ 76 h 445"/>
                <a:gd name="T38" fmla="*/ 3594 w 5760"/>
                <a:gd name="T39" fmla="*/ 50 h 445"/>
                <a:gd name="T40" fmla="*/ 3528 w 5760"/>
                <a:gd name="T41" fmla="*/ 44 h 445"/>
                <a:gd name="T42" fmla="*/ 3480 w 5760"/>
                <a:gd name="T43" fmla="*/ 55 h 445"/>
                <a:gd name="T44" fmla="*/ 3420 w 5760"/>
                <a:gd name="T45" fmla="*/ 76 h 445"/>
                <a:gd name="T46" fmla="*/ 3048 w 5760"/>
                <a:gd name="T47" fmla="*/ 112 h 445"/>
                <a:gd name="T48" fmla="*/ 2844 w 5760"/>
                <a:gd name="T49" fmla="*/ 128 h 445"/>
                <a:gd name="T50" fmla="*/ 2742 w 5760"/>
                <a:gd name="T51" fmla="*/ 117 h 445"/>
                <a:gd name="T52" fmla="*/ 2710 w 5760"/>
                <a:gd name="T53" fmla="*/ 56 h 445"/>
                <a:gd name="T54" fmla="*/ 2658 w 5760"/>
                <a:gd name="T55" fmla="*/ 50 h 445"/>
                <a:gd name="T56" fmla="*/ 2558 w 5760"/>
                <a:gd name="T57" fmla="*/ 95 h 445"/>
                <a:gd name="T58" fmla="*/ 2444 w 5760"/>
                <a:gd name="T59" fmla="*/ 109 h 445"/>
                <a:gd name="T60" fmla="*/ 2322 w 5760"/>
                <a:gd name="T61" fmla="*/ 91 h 445"/>
                <a:gd name="T62" fmla="*/ 2274 w 5760"/>
                <a:gd name="T63" fmla="*/ 70 h 445"/>
                <a:gd name="T64" fmla="*/ 2185 w 5760"/>
                <a:gd name="T65" fmla="*/ 3 h 445"/>
                <a:gd name="T66" fmla="*/ 2048 w 5760"/>
                <a:gd name="T67" fmla="*/ 64 h 445"/>
                <a:gd name="T68" fmla="*/ 1794 w 5760"/>
                <a:gd name="T69" fmla="*/ 102 h 445"/>
                <a:gd name="T70" fmla="*/ 1560 w 5760"/>
                <a:gd name="T71" fmla="*/ 91 h 445"/>
                <a:gd name="T72" fmla="*/ 1482 w 5760"/>
                <a:gd name="T73" fmla="*/ 76 h 445"/>
                <a:gd name="T74" fmla="*/ 1428 w 5760"/>
                <a:gd name="T75" fmla="*/ 50 h 445"/>
                <a:gd name="T76" fmla="*/ 1374 w 5760"/>
                <a:gd name="T77" fmla="*/ 44 h 445"/>
                <a:gd name="T78" fmla="*/ 1308 w 5760"/>
                <a:gd name="T79" fmla="*/ 55 h 445"/>
                <a:gd name="T80" fmla="*/ 1140 w 5760"/>
                <a:gd name="T81" fmla="*/ 107 h 445"/>
                <a:gd name="T82" fmla="*/ 948 w 5760"/>
                <a:gd name="T83" fmla="*/ 143 h 445"/>
                <a:gd name="T84" fmla="*/ 708 w 5760"/>
                <a:gd name="T85" fmla="*/ 138 h 445"/>
                <a:gd name="T86" fmla="*/ 534 w 5760"/>
                <a:gd name="T87" fmla="*/ 96 h 445"/>
                <a:gd name="T88" fmla="*/ 444 w 5760"/>
                <a:gd name="T89" fmla="*/ 55 h 445"/>
                <a:gd name="T90" fmla="*/ 396 w 5760"/>
                <a:gd name="T91" fmla="*/ 34 h 445"/>
                <a:gd name="T92" fmla="*/ 378 w 5760"/>
                <a:gd name="T93" fmla="*/ 39 h 445"/>
                <a:gd name="T94" fmla="*/ 342 w 5760"/>
                <a:gd name="T95" fmla="*/ 70 h 445"/>
                <a:gd name="T96" fmla="*/ 288 w 5760"/>
                <a:gd name="T97" fmla="*/ 96 h 445"/>
                <a:gd name="T98" fmla="*/ 192 w 5760"/>
                <a:gd name="T99" fmla="*/ 112 h 445"/>
                <a:gd name="T100" fmla="*/ 90 w 5760"/>
                <a:gd name="T101" fmla="*/ 112 h 445"/>
                <a:gd name="T102" fmla="*/ 0 w 5760"/>
                <a:gd name="T103" fmla="*/ 96 h 445"/>
                <a:gd name="T104" fmla="*/ 5760 w 5760"/>
                <a:gd name="T105" fmla="*/ 445 h 4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5760" h="445">
                  <a:moveTo>
                    <a:pt x="5760" y="445"/>
                  </a:moveTo>
                  <a:lnTo>
                    <a:pt x="5760" y="76"/>
                  </a:lnTo>
                  <a:lnTo>
                    <a:pt x="5730" y="81"/>
                  </a:lnTo>
                  <a:lnTo>
                    <a:pt x="5700" y="86"/>
                  </a:lnTo>
                  <a:lnTo>
                    <a:pt x="5646" y="91"/>
                  </a:lnTo>
                  <a:lnTo>
                    <a:pt x="5592" y="91"/>
                  </a:lnTo>
                  <a:lnTo>
                    <a:pt x="5544" y="91"/>
                  </a:lnTo>
                  <a:lnTo>
                    <a:pt x="5508" y="86"/>
                  </a:lnTo>
                  <a:lnTo>
                    <a:pt x="5490" y="86"/>
                  </a:lnTo>
                  <a:lnTo>
                    <a:pt x="5478" y="81"/>
                  </a:lnTo>
                  <a:lnTo>
                    <a:pt x="5466" y="76"/>
                  </a:lnTo>
                  <a:lnTo>
                    <a:pt x="5454" y="76"/>
                  </a:lnTo>
                  <a:lnTo>
                    <a:pt x="5454" y="70"/>
                  </a:lnTo>
                  <a:lnTo>
                    <a:pt x="5454" y="70"/>
                  </a:lnTo>
                  <a:lnTo>
                    <a:pt x="5448" y="70"/>
                  </a:lnTo>
                  <a:lnTo>
                    <a:pt x="5448" y="65"/>
                  </a:lnTo>
                  <a:lnTo>
                    <a:pt x="5448" y="60"/>
                  </a:lnTo>
                  <a:lnTo>
                    <a:pt x="5448" y="55"/>
                  </a:lnTo>
                  <a:lnTo>
                    <a:pt x="5442" y="50"/>
                  </a:lnTo>
                  <a:lnTo>
                    <a:pt x="5442" y="44"/>
                  </a:lnTo>
                  <a:lnTo>
                    <a:pt x="5436" y="39"/>
                  </a:lnTo>
                  <a:lnTo>
                    <a:pt x="5424" y="34"/>
                  </a:lnTo>
                  <a:lnTo>
                    <a:pt x="5418" y="29"/>
                  </a:lnTo>
                  <a:lnTo>
                    <a:pt x="5414" y="18"/>
                  </a:lnTo>
                  <a:lnTo>
                    <a:pt x="5401" y="16"/>
                  </a:lnTo>
                  <a:lnTo>
                    <a:pt x="5386" y="10"/>
                  </a:lnTo>
                  <a:lnTo>
                    <a:pt x="5368" y="7"/>
                  </a:lnTo>
                  <a:lnTo>
                    <a:pt x="5332" y="7"/>
                  </a:lnTo>
                  <a:lnTo>
                    <a:pt x="5246" y="10"/>
                  </a:lnTo>
                  <a:lnTo>
                    <a:pt x="5144" y="7"/>
                  </a:lnTo>
                  <a:lnTo>
                    <a:pt x="5090" y="16"/>
                  </a:lnTo>
                  <a:lnTo>
                    <a:pt x="5051" y="22"/>
                  </a:lnTo>
                  <a:lnTo>
                    <a:pt x="5036" y="30"/>
                  </a:lnTo>
                  <a:lnTo>
                    <a:pt x="5022" y="39"/>
                  </a:lnTo>
                  <a:lnTo>
                    <a:pt x="5010" y="44"/>
                  </a:lnTo>
                  <a:lnTo>
                    <a:pt x="4986" y="55"/>
                  </a:lnTo>
                  <a:lnTo>
                    <a:pt x="4950" y="70"/>
                  </a:lnTo>
                  <a:lnTo>
                    <a:pt x="4920" y="86"/>
                  </a:lnTo>
                  <a:lnTo>
                    <a:pt x="4884" y="96"/>
                  </a:lnTo>
                  <a:lnTo>
                    <a:pt x="4854" y="102"/>
                  </a:lnTo>
                  <a:lnTo>
                    <a:pt x="4824" y="107"/>
                  </a:lnTo>
                  <a:lnTo>
                    <a:pt x="4794" y="112"/>
                  </a:lnTo>
                  <a:lnTo>
                    <a:pt x="4764" y="112"/>
                  </a:lnTo>
                  <a:lnTo>
                    <a:pt x="4740" y="112"/>
                  </a:lnTo>
                  <a:lnTo>
                    <a:pt x="4716" y="107"/>
                  </a:lnTo>
                  <a:lnTo>
                    <a:pt x="4698" y="102"/>
                  </a:lnTo>
                  <a:lnTo>
                    <a:pt x="4674" y="96"/>
                  </a:lnTo>
                  <a:lnTo>
                    <a:pt x="4662" y="91"/>
                  </a:lnTo>
                  <a:lnTo>
                    <a:pt x="4644" y="86"/>
                  </a:lnTo>
                  <a:lnTo>
                    <a:pt x="4631" y="66"/>
                  </a:lnTo>
                  <a:lnTo>
                    <a:pt x="4617" y="42"/>
                  </a:lnTo>
                  <a:lnTo>
                    <a:pt x="4598" y="25"/>
                  </a:lnTo>
                  <a:lnTo>
                    <a:pt x="4584" y="13"/>
                  </a:lnTo>
                  <a:lnTo>
                    <a:pt x="4565" y="4"/>
                  </a:lnTo>
                  <a:lnTo>
                    <a:pt x="4535" y="3"/>
                  </a:lnTo>
                  <a:lnTo>
                    <a:pt x="4514" y="9"/>
                  </a:lnTo>
                  <a:lnTo>
                    <a:pt x="4494" y="18"/>
                  </a:lnTo>
                  <a:lnTo>
                    <a:pt x="4471" y="23"/>
                  </a:lnTo>
                  <a:lnTo>
                    <a:pt x="4440" y="29"/>
                  </a:lnTo>
                  <a:lnTo>
                    <a:pt x="4410" y="39"/>
                  </a:lnTo>
                  <a:lnTo>
                    <a:pt x="4374" y="50"/>
                  </a:lnTo>
                  <a:lnTo>
                    <a:pt x="4332" y="60"/>
                  </a:lnTo>
                  <a:lnTo>
                    <a:pt x="4284" y="76"/>
                  </a:lnTo>
                  <a:lnTo>
                    <a:pt x="4236" y="81"/>
                  </a:lnTo>
                  <a:lnTo>
                    <a:pt x="4183" y="91"/>
                  </a:lnTo>
                  <a:lnTo>
                    <a:pt x="4128" y="96"/>
                  </a:lnTo>
                  <a:lnTo>
                    <a:pt x="4074" y="102"/>
                  </a:lnTo>
                  <a:lnTo>
                    <a:pt x="4020" y="102"/>
                  </a:lnTo>
                  <a:lnTo>
                    <a:pt x="3966" y="102"/>
                  </a:lnTo>
                  <a:lnTo>
                    <a:pt x="3912" y="102"/>
                  </a:lnTo>
                  <a:lnTo>
                    <a:pt x="3858" y="102"/>
                  </a:lnTo>
                  <a:lnTo>
                    <a:pt x="3810" y="102"/>
                  </a:lnTo>
                  <a:lnTo>
                    <a:pt x="3762" y="96"/>
                  </a:lnTo>
                  <a:lnTo>
                    <a:pt x="3726" y="91"/>
                  </a:lnTo>
                  <a:lnTo>
                    <a:pt x="3684" y="81"/>
                  </a:lnTo>
                  <a:lnTo>
                    <a:pt x="3654" y="76"/>
                  </a:lnTo>
                  <a:lnTo>
                    <a:pt x="3642" y="70"/>
                  </a:lnTo>
                  <a:lnTo>
                    <a:pt x="3630" y="65"/>
                  </a:lnTo>
                  <a:lnTo>
                    <a:pt x="3612" y="60"/>
                  </a:lnTo>
                  <a:lnTo>
                    <a:pt x="3594" y="50"/>
                  </a:lnTo>
                  <a:lnTo>
                    <a:pt x="3576" y="50"/>
                  </a:lnTo>
                  <a:lnTo>
                    <a:pt x="3558" y="44"/>
                  </a:lnTo>
                  <a:lnTo>
                    <a:pt x="3540" y="44"/>
                  </a:lnTo>
                  <a:lnTo>
                    <a:pt x="3528" y="44"/>
                  </a:lnTo>
                  <a:lnTo>
                    <a:pt x="3516" y="50"/>
                  </a:lnTo>
                  <a:lnTo>
                    <a:pt x="3504" y="50"/>
                  </a:lnTo>
                  <a:lnTo>
                    <a:pt x="3492" y="55"/>
                  </a:lnTo>
                  <a:lnTo>
                    <a:pt x="3480" y="55"/>
                  </a:lnTo>
                  <a:lnTo>
                    <a:pt x="3468" y="65"/>
                  </a:lnTo>
                  <a:lnTo>
                    <a:pt x="3456" y="70"/>
                  </a:lnTo>
                  <a:lnTo>
                    <a:pt x="3450" y="70"/>
                  </a:lnTo>
                  <a:lnTo>
                    <a:pt x="3420" y="76"/>
                  </a:lnTo>
                  <a:lnTo>
                    <a:pt x="3330" y="81"/>
                  </a:lnTo>
                  <a:lnTo>
                    <a:pt x="3204" y="91"/>
                  </a:lnTo>
                  <a:lnTo>
                    <a:pt x="3126" y="102"/>
                  </a:lnTo>
                  <a:lnTo>
                    <a:pt x="3048" y="112"/>
                  </a:lnTo>
                  <a:lnTo>
                    <a:pt x="2970" y="123"/>
                  </a:lnTo>
                  <a:lnTo>
                    <a:pt x="2904" y="128"/>
                  </a:lnTo>
                  <a:lnTo>
                    <a:pt x="2868" y="128"/>
                  </a:lnTo>
                  <a:lnTo>
                    <a:pt x="2844" y="128"/>
                  </a:lnTo>
                  <a:lnTo>
                    <a:pt x="2814" y="128"/>
                  </a:lnTo>
                  <a:lnTo>
                    <a:pt x="2790" y="128"/>
                  </a:lnTo>
                  <a:lnTo>
                    <a:pt x="2766" y="123"/>
                  </a:lnTo>
                  <a:lnTo>
                    <a:pt x="2742" y="117"/>
                  </a:lnTo>
                  <a:lnTo>
                    <a:pt x="2724" y="112"/>
                  </a:lnTo>
                  <a:lnTo>
                    <a:pt x="2706" y="107"/>
                  </a:lnTo>
                  <a:lnTo>
                    <a:pt x="2704" y="83"/>
                  </a:lnTo>
                  <a:lnTo>
                    <a:pt x="2710" y="56"/>
                  </a:lnTo>
                  <a:lnTo>
                    <a:pt x="2710" y="36"/>
                  </a:lnTo>
                  <a:lnTo>
                    <a:pt x="2696" y="25"/>
                  </a:lnTo>
                  <a:lnTo>
                    <a:pt x="2672" y="36"/>
                  </a:lnTo>
                  <a:lnTo>
                    <a:pt x="2658" y="50"/>
                  </a:lnTo>
                  <a:lnTo>
                    <a:pt x="2638" y="60"/>
                  </a:lnTo>
                  <a:lnTo>
                    <a:pt x="2614" y="76"/>
                  </a:lnTo>
                  <a:lnTo>
                    <a:pt x="2590" y="84"/>
                  </a:lnTo>
                  <a:lnTo>
                    <a:pt x="2558" y="95"/>
                  </a:lnTo>
                  <a:lnTo>
                    <a:pt x="2536" y="98"/>
                  </a:lnTo>
                  <a:lnTo>
                    <a:pt x="2508" y="102"/>
                  </a:lnTo>
                  <a:lnTo>
                    <a:pt x="2478" y="105"/>
                  </a:lnTo>
                  <a:lnTo>
                    <a:pt x="2444" y="109"/>
                  </a:lnTo>
                  <a:lnTo>
                    <a:pt x="2410" y="110"/>
                  </a:lnTo>
                  <a:lnTo>
                    <a:pt x="2374" y="107"/>
                  </a:lnTo>
                  <a:lnTo>
                    <a:pt x="2348" y="103"/>
                  </a:lnTo>
                  <a:lnTo>
                    <a:pt x="2322" y="91"/>
                  </a:lnTo>
                  <a:lnTo>
                    <a:pt x="2304" y="86"/>
                  </a:lnTo>
                  <a:lnTo>
                    <a:pt x="2292" y="81"/>
                  </a:lnTo>
                  <a:lnTo>
                    <a:pt x="2286" y="76"/>
                  </a:lnTo>
                  <a:lnTo>
                    <a:pt x="2274" y="70"/>
                  </a:lnTo>
                  <a:lnTo>
                    <a:pt x="2268" y="65"/>
                  </a:lnTo>
                  <a:lnTo>
                    <a:pt x="2246" y="18"/>
                  </a:lnTo>
                  <a:lnTo>
                    <a:pt x="2224" y="0"/>
                  </a:lnTo>
                  <a:lnTo>
                    <a:pt x="2185" y="3"/>
                  </a:lnTo>
                  <a:lnTo>
                    <a:pt x="2156" y="16"/>
                  </a:lnTo>
                  <a:lnTo>
                    <a:pt x="2126" y="22"/>
                  </a:lnTo>
                  <a:lnTo>
                    <a:pt x="2081" y="49"/>
                  </a:lnTo>
                  <a:lnTo>
                    <a:pt x="2048" y="64"/>
                  </a:lnTo>
                  <a:lnTo>
                    <a:pt x="2018" y="76"/>
                  </a:lnTo>
                  <a:lnTo>
                    <a:pt x="1986" y="96"/>
                  </a:lnTo>
                  <a:lnTo>
                    <a:pt x="1896" y="102"/>
                  </a:lnTo>
                  <a:lnTo>
                    <a:pt x="1794" y="102"/>
                  </a:lnTo>
                  <a:lnTo>
                    <a:pt x="1692" y="102"/>
                  </a:lnTo>
                  <a:lnTo>
                    <a:pt x="1644" y="102"/>
                  </a:lnTo>
                  <a:lnTo>
                    <a:pt x="1602" y="96"/>
                  </a:lnTo>
                  <a:lnTo>
                    <a:pt x="1560" y="91"/>
                  </a:lnTo>
                  <a:lnTo>
                    <a:pt x="1524" y="86"/>
                  </a:lnTo>
                  <a:lnTo>
                    <a:pt x="1506" y="86"/>
                  </a:lnTo>
                  <a:lnTo>
                    <a:pt x="1494" y="81"/>
                  </a:lnTo>
                  <a:lnTo>
                    <a:pt x="1482" y="76"/>
                  </a:lnTo>
                  <a:lnTo>
                    <a:pt x="1476" y="70"/>
                  </a:lnTo>
                  <a:lnTo>
                    <a:pt x="1458" y="65"/>
                  </a:lnTo>
                  <a:lnTo>
                    <a:pt x="1440" y="55"/>
                  </a:lnTo>
                  <a:lnTo>
                    <a:pt x="1428" y="50"/>
                  </a:lnTo>
                  <a:lnTo>
                    <a:pt x="1410" y="50"/>
                  </a:lnTo>
                  <a:lnTo>
                    <a:pt x="1398" y="44"/>
                  </a:lnTo>
                  <a:lnTo>
                    <a:pt x="1386" y="44"/>
                  </a:lnTo>
                  <a:lnTo>
                    <a:pt x="1374" y="44"/>
                  </a:lnTo>
                  <a:lnTo>
                    <a:pt x="1356" y="44"/>
                  </a:lnTo>
                  <a:lnTo>
                    <a:pt x="1344" y="44"/>
                  </a:lnTo>
                  <a:lnTo>
                    <a:pt x="1332" y="50"/>
                  </a:lnTo>
                  <a:lnTo>
                    <a:pt x="1308" y="55"/>
                  </a:lnTo>
                  <a:lnTo>
                    <a:pt x="1260" y="70"/>
                  </a:lnTo>
                  <a:lnTo>
                    <a:pt x="1218" y="86"/>
                  </a:lnTo>
                  <a:lnTo>
                    <a:pt x="1176" y="96"/>
                  </a:lnTo>
                  <a:lnTo>
                    <a:pt x="1140" y="107"/>
                  </a:lnTo>
                  <a:lnTo>
                    <a:pt x="1098" y="117"/>
                  </a:lnTo>
                  <a:lnTo>
                    <a:pt x="1062" y="128"/>
                  </a:lnTo>
                  <a:lnTo>
                    <a:pt x="1020" y="133"/>
                  </a:lnTo>
                  <a:lnTo>
                    <a:pt x="948" y="143"/>
                  </a:lnTo>
                  <a:lnTo>
                    <a:pt x="882" y="149"/>
                  </a:lnTo>
                  <a:lnTo>
                    <a:pt x="822" y="149"/>
                  </a:lnTo>
                  <a:lnTo>
                    <a:pt x="762" y="143"/>
                  </a:lnTo>
                  <a:lnTo>
                    <a:pt x="708" y="138"/>
                  </a:lnTo>
                  <a:lnTo>
                    <a:pt x="654" y="128"/>
                  </a:lnTo>
                  <a:lnTo>
                    <a:pt x="612" y="117"/>
                  </a:lnTo>
                  <a:lnTo>
                    <a:pt x="570" y="107"/>
                  </a:lnTo>
                  <a:lnTo>
                    <a:pt x="534" y="96"/>
                  </a:lnTo>
                  <a:lnTo>
                    <a:pt x="504" y="86"/>
                  </a:lnTo>
                  <a:lnTo>
                    <a:pt x="480" y="76"/>
                  </a:lnTo>
                  <a:lnTo>
                    <a:pt x="462" y="65"/>
                  </a:lnTo>
                  <a:lnTo>
                    <a:pt x="444" y="55"/>
                  </a:lnTo>
                  <a:lnTo>
                    <a:pt x="426" y="44"/>
                  </a:lnTo>
                  <a:lnTo>
                    <a:pt x="408" y="34"/>
                  </a:lnTo>
                  <a:lnTo>
                    <a:pt x="402" y="34"/>
                  </a:lnTo>
                  <a:lnTo>
                    <a:pt x="396" y="34"/>
                  </a:lnTo>
                  <a:lnTo>
                    <a:pt x="390" y="34"/>
                  </a:lnTo>
                  <a:lnTo>
                    <a:pt x="390" y="34"/>
                  </a:lnTo>
                  <a:lnTo>
                    <a:pt x="384" y="34"/>
                  </a:lnTo>
                  <a:lnTo>
                    <a:pt x="378" y="39"/>
                  </a:lnTo>
                  <a:lnTo>
                    <a:pt x="372" y="44"/>
                  </a:lnTo>
                  <a:lnTo>
                    <a:pt x="360" y="55"/>
                  </a:lnTo>
                  <a:lnTo>
                    <a:pt x="348" y="65"/>
                  </a:lnTo>
                  <a:lnTo>
                    <a:pt x="342" y="70"/>
                  </a:lnTo>
                  <a:lnTo>
                    <a:pt x="336" y="76"/>
                  </a:lnTo>
                  <a:lnTo>
                    <a:pt x="324" y="86"/>
                  </a:lnTo>
                  <a:lnTo>
                    <a:pt x="306" y="91"/>
                  </a:lnTo>
                  <a:lnTo>
                    <a:pt x="288" y="96"/>
                  </a:lnTo>
                  <a:lnTo>
                    <a:pt x="264" y="102"/>
                  </a:lnTo>
                  <a:lnTo>
                    <a:pt x="240" y="107"/>
                  </a:lnTo>
                  <a:lnTo>
                    <a:pt x="216" y="112"/>
                  </a:lnTo>
                  <a:lnTo>
                    <a:pt x="192" y="112"/>
                  </a:lnTo>
                  <a:lnTo>
                    <a:pt x="168" y="117"/>
                  </a:lnTo>
                  <a:lnTo>
                    <a:pt x="145" y="117"/>
                  </a:lnTo>
                  <a:lnTo>
                    <a:pt x="120" y="117"/>
                  </a:lnTo>
                  <a:lnTo>
                    <a:pt x="90" y="112"/>
                  </a:lnTo>
                  <a:lnTo>
                    <a:pt x="66" y="112"/>
                  </a:lnTo>
                  <a:lnTo>
                    <a:pt x="42" y="107"/>
                  </a:lnTo>
                  <a:lnTo>
                    <a:pt x="24" y="102"/>
                  </a:lnTo>
                  <a:lnTo>
                    <a:pt x="0" y="96"/>
                  </a:lnTo>
                  <a:lnTo>
                    <a:pt x="0" y="445"/>
                  </a:lnTo>
                  <a:lnTo>
                    <a:pt x="5760" y="445"/>
                  </a:lnTo>
                  <a:lnTo>
                    <a:pt x="5760" y="445"/>
                  </a:lnTo>
                  <a:lnTo>
                    <a:pt x="5760" y="445"/>
                  </a:lnTo>
                </a:path>
              </a:pathLst>
            </a:custGeom>
            <a:solidFill>
              <a:schemeClr val="accent2">
                <a:alpha val="50000"/>
              </a:schemeClr>
            </a:solidFill>
            <a:ln>
              <a:noFill/>
            </a:ln>
            <a:extLst>
              <a:ext uri="{91240B29-F687-4F45-9708-019B960494DF}">
                <a14:hiddenLine xmlns:a14="http://schemas.microsoft.com/office/drawing/2010/main" w="9525">
                  <a:solidFill>
                    <a:srgbClr val="F11E8C"/>
                  </a:solidFill>
                  <a:prstDash val="solid"/>
                  <a:round/>
                  <a:headEnd/>
                  <a:tailEnd/>
                </a14:hiddenLine>
              </a:ext>
            </a:extLst>
          </p:spPr>
          <p:txBody>
            <a:bodyPr/>
            <a:lstStyle/>
            <a:p>
              <a:endParaRPr lang="en-US"/>
            </a:p>
          </p:txBody>
        </p:sp>
        <p:sp>
          <p:nvSpPr>
            <p:cNvPr id="43031" name="Freeform 23">
              <a:extLst>
                <a:ext uri="{FF2B5EF4-FFF2-40B4-BE49-F238E27FC236}">
                  <a16:creationId xmlns:a16="http://schemas.microsoft.com/office/drawing/2014/main" id="{421FAF58-2E04-D724-2B8D-5F3358EB2BD6}"/>
                </a:ext>
              </a:extLst>
            </p:cNvPr>
            <p:cNvSpPr>
              <a:spLocks/>
            </p:cNvSpPr>
            <p:nvPr userDrawn="1"/>
          </p:nvSpPr>
          <p:spPr bwMode="hidden">
            <a:xfrm>
              <a:off x="0" y="3867"/>
              <a:ext cx="5770" cy="174"/>
            </a:xfrm>
            <a:custGeom>
              <a:avLst/>
              <a:gdLst>
                <a:gd name="T0" fmla="*/ 4993 w 5770"/>
                <a:gd name="T1" fmla="*/ 66 h 174"/>
                <a:gd name="T2" fmla="*/ 4771 w 5770"/>
                <a:gd name="T3" fmla="*/ 132 h 174"/>
                <a:gd name="T4" fmla="*/ 4640 w 5770"/>
                <a:gd name="T5" fmla="*/ 96 h 174"/>
                <a:gd name="T6" fmla="*/ 4598 w 5770"/>
                <a:gd name="T7" fmla="*/ 36 h 174"/>
                <a:gd name="T8" fmla="*/ 4478 w 5770"/>
                <a:gd name="T9" fmla="*/ 30 h 174"/>
                <a:gd name="T10" fmla="*/ 4186 w 5770"/>
                <a:gd name="T11" fmla="*/ 108 h 174"/>
                <a:gd name="T12" fmla="*/ 3815 w 5770"/>
                <a:gd name="T13" fmla="*/ 120 h 174"/>
                <a:gd name="T14" fmla="*/ 3617 w 5770"/>
                <a:gd name="T15" fmla="*/ 72 h 174"/>
                <a:gd name="T16" fmla="*/ 3510 w 5770"/>
                <a:gd name="T17" fmla="*/ 60 h 174"/>
                <a:gd name="T18" fmla="*/ 3336 w 5770"/>
                <a:gd name="T19" fmla="*/ 96 h 174"/>
                <a:gd name="T20" fmla="*/ 2846 w 5770"/>
                <a:gd name="T21" fmla="*/ 150 h 174"/>
                <a:gd name="T22" fmla="*/ 2703 w 5770"/>
                <a:gd name="T23" fmla="*/ 96 h 174"/>
                <a:gd name="T24" fmla="*/ 2619 w 5770"/>
                <a:gd name="T25" fmla="*/ 90 h 174"/>
                <a:gd name="T26" fmla="*/ 2416 w 5770"/>
                <a:gd name="T27" fmla="*/ 132 h 174"/>
                <a:gd name="T28" fmla="*/ 2278 w 5770"/>
                <a:gd name="T29" fmla="*/ 84 h 174"/>
                <a:gd name="T30" fmla="*/ 2151 w 5770"/>
                <a:gd name="T31" fmla="*/ 36 h 174"/>
                <a:gd name="T32" fmla="*/ 1947 w 5770"/>
                <a:gd name="T33" fmla="*/ 120 h 174"/>
                <a:gd name="T34" fmla="*/ 1525 w 5770"/>
                <a:gd name="T35" fmla="*/ 102 h 174"/>
                <a:gd name="T36" fmla="*/ 1429 w 5770"/>
                <a:gd name="T37" fmla="*/ 60 h 174"/>
                <a:gd name="T38" fmla="*/ 1333 w 5770"/>
                <a:gd name="T39" fmla="*/ 60 h 174"/>
                <a:gd name="T40" fmla="*/ 1058 w 5770"/>
                <a:gd name="T41" fmla="*/ 150 h 174"/>
                <a:gd name="T42" fmla="*/ 652 w 5770"/>
                <a:gd name="T43" fmla="*/ 150 h 174"/>
                <a:gd name="T44" fmla="*/ 442 w 5770"/>
                <a:gd name="T45" fmla="*/ 66 h 174"/>
                <a:gd name="T46" fmla="*/ 377 w 5770"/>
                <a:gd name="T47" fmla="*/ 48 h 174"/>
                <a:gd name="T48" fmla="*/ 305 w 5770"/>
                <a:gd name="T49" fmla="*/ 108 h 174"/>
                <a:gd name="T50" fmla="*/ 144 w 5770"/>
                <a:gd name="T51" fmla="*/ 138 h 174"/>
                <a:gd name="T52" fmla="*/ 0 w 5770"/>
                <a:gd name="T53" fmla="*/ 96 h 174"/>
                <a:gd name="T54" fmla="*/ 167 w 5770"/>
                <a:gd name="T55" fmla="*/ 120 h 174"/>
                <a:gd name="T56" fmla="*/ 323 w 5770"/>
                <a:gd name="T57" fmla="*/ 84 h 174"/>
                <a:gd name="T58" fmla="*/ 383 w 5770"/>
                <a:gd name="T59" fmla="*/ 24 h 174"/>
                <a:gd name="T60" fmla="*/ 460 w 5770"/>
                <a:gd name="T61" fmla="*/ 60 h 174"/>
                <a:gd name="T62" fmla="*/ 706 w 5770"/>
                <a:gd name="T63" fmla="*/ 144 h 174"/>
                <a:gd name="T64" fmla="*/ 1100 w 5770"/>
                <a:gd name="T65" fmla="*/ 120 h 174"/>
                <a:gd name="T66" fmla="*/ 1345 w 5770"/>
                <a:gd name="T67" fmla="*/ 36 h 174"/>
                <a:gd name="T68" fmla="*/ 1441 w 5770"/>
                <a:gd name="T69" fmla="*/ 48 h 174"/>
                <a:gd name="T70" fmla="*/ 1561 w 5770"/>
                <a:gd name="T71" fmla="*/ 90 h 174"/>
                <a:gd name="T72" fmla="*/ 1971 w 5770"/>
                <a:gd name="T73" fmla="*/ 96 h 174"/>
                <a:gd name="T74" fmla="*/ 2235 w 5770"/>
                <a:gd name="T75" fmla="*/ 3 h 174"/>
                <a:gd name="T76" fmla="*/ 2350 w 5770"/>
                <a:gd name="T77" fmla="*/ 102 h 174"/>
                <a:gd name="T78" fmla="*/ 2559 w 5770"/>
                <a:gd name="T79" fmla="*/ 96 h 174"/>
                <a:gd name="T80" fmla="*/ 2715 w 5770"/>
                <a:gd name="T81" fmla="*/ 24 h 174"/>
                <a:gd name="T82" fmla="*/ 2792 w 5770"/>
                <a:gd name="T83" fmla="*/ 132 h 174"/>
                <a:gd name="T84" fmla="*/ 3127 w 5770"/>
                <a:gd name="T85" fmla="*/ 102 h 174"/>
                <a:gd name="T86" fmla="*/ 3486 w 5770"/>
                <a:gd name="T87" fmla="*/ 48 h 174"/>
                <a:gd name="T88" fmla="*/ 3582 w 5770"/>
                <a:gd name="T89" fmla="*/ 42 h 174"/>
                <a:gd name="T90" fmla="*/ 3731 w 5770"/>
                <a:gd name="T91" fmla="*/ 90 h 174"/>
                <a:gd name="T92" fmla="*/ 4078 w 5770"/>
                <a:gd name="T93" fmla="*/ 102 h 174"/>
                <a:gd name="T94" fmla="*/ 4419 w 5770"/>
                <a:gd name="T95" fmla="*/ 30 h 174"/>
                <a:gd name="T96" fmla="*/ 4574 w 5770"/>
                <a:gd name="T97" fmla="*/ 6 h 174"/>
                <a:gd name="T98" fmla="*/ 4628 w 5770"/>
                <a:gd name="T99" fmla="*/ 60 h 174"/>
                <a:gd name="T100" fmla="*/ 4724 w 5770"/>
                <a:gd name="T101" fmla="*/ 108 h 174"/>
                <a:gd name="T102" fmla="*/ 4927 w 5770"/>
                <a:gd name="T103" fmla="*/ 84 h 174"/>
                <a:gd name="T104" fmla="*/ 5118 w 5770"/>
                <a:gd name="T105" fmla="*/ 14 h 174"/>
                <a:gd name="T106" fmla="*/ 5280 w 5770"/>
                <a:gd name="T107" fmla="*/ 9 h 174"/>
                <a:gd name="T108" fmla="*/ 5453 w 5770"/>
                <a:gd name="T109" fmla="*/ 36 h 174"/>
                <a:gd name="T110" fmla="*/ 5465 w 5770"/>
                <a:gd name="T111" fmla="*/ 72 h 174"/>
                <a:gd name="T112" fmla="*/ 5656 w 5770"/>
                <a:gd name="T113" fmla="*/ 90 h 174"/>
                <a:gd name="T114" fmla="*/ 5710 w 5770"/>
                <a:gd name="T115" fmla="*/ 102 h 174"/>
                <a:gd name="T116" fmla="*/ 5477 w 5770"/>
                <a:gd name="T117" fmla="*/ 90 h 174"/>
                <a:gd name="T118" fmla="*/ 5453 w 5770"/>
                <a:gd name="T119" fmla="*/ 60 h 174"/>
                <a:gd name="T120" fmla="*/ 5393 w 5770"/>
                <a:gd name="T121" fmla="*/ 30 h 174"/>
                <a:gd name="T122" fmla="*/ 5219 w 5770"/>
                <a:gd name="T123" fmla="*/ 24 h 1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5770" h="174">
                  <a:moveTo>
                    <a:pt x="5151" y="24"/>
                  </a:moveTo>
                  <a:lnTo>
                    <a:pt x="5127" y="26"/>
                  </a:lnTo>
                  <a:lnTo>
                    <a:pt x="5082" y="30"/>
                  </a:lnTo>
                  <a:lnTo>
                    <a:pt x="5049" y="38"/>
                  </a:lnTo>
                  <a:lnTo>
                    <a:pt x="5029" y="48"/>
                  </a:lnTo>
                  <a:lnTo>
                    <a:pt x="5017" y="54"/>
                  </a:lnTo>
                  <a:lnTo>
                    <a:pt x="4993" y="66"/>
                  </a:lnTo>
                  <a:lnTo>
                    <a:pt x="4957" y="84"/>
                  </a:lnTo>
                  <a:lnTo>
                    <a:pt x="4927" y="102"/>
                  </a:lnTo>
                  <a:lnTo>
                    <a:pt x="4891" y="114"/>
                  </a:lnTo>
                  <a:lnTo>
                    <a:pt x="4861" y="120"/>
                  </a:lnTo>
                  <a:lnTo>
                    <a:pt x="4831" y="126"/>
                  </a:lnTo>
                  <a:lnTo>
                    <a:pt x="4801" y="132"/>
                  </a:lnTo>
                  <a:lnTo>
                    <a:pt x="4771" y="132"/>
                  </a:lnTo>
                  <a:lnTo>
                    <a:pt x="4748" y="132"/>
                  </a:lnTo>
                  <a:lnTo>
                    <a:pt x="4724" y="126"/>
                  </a:lnTo>
                  <a:lnTo>
                    <a:pt x="4706" y="120"/>
                  </a:lnTo>
                  <a:lnTo>
                    <a:pt x="4682" y="114"/>
                  </a:lnTo>
                  <a:lnTo>
                    <a:pt x="4670" y="108"/>
                  </a:lnTo>
                  <a:lnTo>
                    <a:pt x="4652" y="102"/>
                  </a:lnTo>
                  <a:lnTo>
                    <a:pt x="4640" y="96"/>
                  </a:lnTo>
                  <a:lnTo>
                    <a:pt x="4634" y="84"/>
                  </a:lnTo>
                  <a:lnTo>
                    <a:pt x="4628" y="78"/>
                  </a:lnTo>
                  <a:lnTo>
                    <a:pt x="4622" y="66"/>
                  </a:lnTo>
                  <a:lnTo>
                    <a:pt x="4616" y="54"/>
                  </a:lnTo>
                  <a:lnTo>
                    <a:pt x="4610" y="48"/>
                  </a:lnTo>
                  <a:lnTo>
                    <a:pt x="4604" y="42"/>
                  </a:lnTo>
                  <a:lnTo>
                    <a:pt x="4598" y="36"/>
                  </a:lnTo>
                  <a:lnTo>
                    <a:pt x="4586" y="30"/>
                  </a:lnTo>
                  <a:lnTo>
                    <a:pt x="4574" y="24"/>
                  </a:lnTo>
                  <a:lnTo>
                    <a:pt x="4562" y="18"/>
                  </a:lnTo>
                  <a:lnTo>
                    <a:pt x="4544" y="18"/>
                  </a:lnTo>
                  <a:lnTo>
                    <a:pt x="4526" y="18"/>
                  </a:lnTo>
                  <a:lnTo>
                    <a:pt x="4502" y="24"/>
                  </a:lnTo>
                  <a:lnTo>
                    <a:pt x="4478" y="30"/>
                  </a:lnTo>
                  <a:lnTo>
                    <a:pt x="4449" y="36"/>
                  </a:lnTo>
                  <a:lnTo>
                    <a:pt x="4419" y="48"/>
                  </a:lnTo>
                  <a:lnTo>
                    <a:pt x="4383" y="60"/>
                  </a:lnTo>
                  <a:lnTo>
                    <a:pt x="4341" y="72"/>
                  </a:lnTo>
                  <a:lnTo>
                    <a:pt x="4287" y="90"/>
                  </a:lnTo>
                  <a:lnTo>
                    <a:pt x="4239" y="96"/>
                  </a:lnTo>
                  <a:lnTo>
                    <a:pt x="4186" y="108"/>
                  </a:lnTo>
                  <a:lnTo>
                    <a:pt x="4132" y="114"/>
                  </a:lnTo>
                  <a:lnTo>
                    <a:pt x="4078" y="120"/>
                  </a:lnTo>
                  <a:lnTo>
                    <a:pt x="4024" y="120"/>
                  </a:lnTo>
                  <a:lnTo>
                    <a:pt x="3970" y="120"/>
                  </a:lnTo>
                  <a:lnTo>
                    <a:pt x="3916" y="120"/>
                  </a:lnTo>
                  <a:lnTo>
                    <a:pt x="3863" y="120"/>
                  </a:lnTo>
                  <a:lnTo>
                    <a:pt x="3815" y="120"/>
                  </a:lnTo>
                  <a:lnTo>
                    <a:pt x="3767" y="114"/>
                  </a:lnTo>
                  <a:lnTo>
                    <a:pt x="3731" y="108"/>
                  </a:lnTo>
                  <a:lnTo>
                    <a:pt x="3689" y="96"/>
                  </a:lnTo>
                  <a:lnTo>
                    <a:pt x="3659" y="90"/>
                  </a:lnTo>
                  <a:lnTo>
                    <a:pt x="3647" y="84"/>
                  </a:lnTo>
                  <a:lnTo>
                    <a:pt x="3635" y="78"/>
                  </a:lnTo>
                  <a:lnTo>
                    <a:pt x="3617" y="72"/>
                  </a:lnTo>
                  <a:lnTo>
                    <a:pt x="3600" y="60"/>
                  </a:lnTo>
                  <a:lnTo>
                    <a:pt x="3582" y="60"/>
                  </a:lnTo>
                  <a:lnTo>
                    <a:pt x="3564" y="54"/>
                  </a:lnTo>
                  <a:lnTo>
                    <a:pt x="3546" y="54"/>
                  </a:lnTo>
                  <a:lnTo>
                    <a:pt x="3534" y="54"/>
                  </a:lnTo>
                  <a:lnTo>
                    <a:pt x="3522" y="60"/>
                  </a:lnTo>
                  <a:lnTo>
                    <a:pt x="3510" y="60"/>
                  </a:lnTo>
                  <a:lnTo>
                    <a:pt x="3498" y="66"/>
                  </a:lnTo>
                  <a:lnTo>
                    <a:pt x="3486" y="66"/>
                  </a:lnTo>
                  <a:lnTo>
                    <a:pt x="3474" y="78"/>
                  </a:lnTo>
                  <a:lnTo>
                    <a:pt x="3462" y="84"/>
                  </a:lnTo>
                  <a:lnTo>
                    <a:pt x="3456" y="84"/>
                  </a:lnTo>
                  <a:lnTo>
                    <a:pt x="3426" y="90"/>
                  </a:lnTo>
                  <a:lnTo>
                    <a:pt x="3336" y="96"/>
                  </a:lnTo>
                  <a:lnTo>
                    <a:pt x="3205" y="108"/>
                  </a:lnTo>
                  <a:lnTo>
                    <a:pt x="3127" y="120"/>
                  </a:lnTo>
                  <a:lnTo>
                    <a:pt x="3049" y="132"/>
                  </a:lnTo>
                  <a:lnTo>
                    <a:pt x="2972" y="144"/>
                  </a:lnTo>
                  <a:lnTo>
                    <a:pt x="2906" y="150"/>
                  </a:lnTo>
                  <a:lnTo>
                    <a:pt x="2870" y="150"/>
                  </a:lnTo>
                  <a:lnTo>
                    <a:pt x="2846" y="150"/>
                  </a:lnTo>
                  <a:lnTo>
                    <a:pt x="2816" y="150"/>
                  </a:lnTo>
                  <a:lnTo>
                    <a:pt x="2792" y="150"/>
                  </a:lnTo>
                  <a:lnTo>
                    <a:pt x="2768" y="144"/>
                  </a:lnTo>
                  <a:lnTo>
                    <a:pt x="2744" y="138"/>
                  </a:lnTo>
                  <a:lnTo>
                    <a:pt x="2727" y="132"/>
                  </a:lnTo>
                  <a:lnTo>
                    <a:pt x="2709" y="126"/>
                  </a:lnTo>
                  <a:lnTo>
                    <a:pt x="2703" y="96"/>
                  </a:lnTo>
                  <a:lnTo>
                    <a:pt x="2703" y="78"/>
                  </a:lnTo>
                  <a:lnTo>
                    <a:pt x="2709" y="42"/>
                  </a:lnTo>
                  <a:lnTo>
                    <a:pt x="2697" y="36"/>
                  </a:lnTo>
                  <a:lnTo>
                    <a:pt x="2673" y="42"/>
                  </a:lnTo>
                  <a:lnTo>
                    <a:pt x="2661" y="60"/>
                  </a:lnTo>
                  <a:lnTo>
                    <a:pt x="2643" y="72"/>
                  </a:lnTo>
                  <a:lnTo>
                    <a:pt x="2619" y="90"/>
                  </a:lnTo>
                  <a:lnTo>
                    <a:pt x="2595" y="102"/>
                  </a:lnTo>
                  <a:lnTo>
                    <a:pt x="2559" y="114"/>
                  </a:lnTo>
                  <a:lnTo>
                    <a:pt x="2541" y="114"/>
                  </a:lnTo>
                  <a:lnTo>
                    <a:pt x="2511" y="120"/>
                  </a:lnTo>
                  <a:lnTo>
                    <a:pt x="2481" y="126"/>
                  </a:lnTo>
                  <a:lnTo>
                    <a:pt x="2446" y="126"/>
                  </a:lnTo>
                  <a:lnTo>
                    <a:pt x="2416" y="132"/>
                  </a:lnTo>
                  <a:lnTo>
                    <a:pt x="2380" y="126"/>
                  </a:lnTo>
                  <a:lnTo>
                    <a:pt x="2350" y="120"/>
                  </a:lnTo>
                  <a:lnTo>
                    <a:pt x="2326" y="108"/>
                  </a:lnTo>
                  <a:lnTo>
                    <a:pt x="2308" y="102"/>
                  </a:lnTo>
                  <a:lnTo>
                    <a:pt x="2296" y="96"/>
                  </a:lnTo>
                  <a:lnTo>
                    <a:pt x="2290" y="90"/>
                  </a:lnTo>
                  <a:lnTo>
                    <a:pt x="2278" y="84"/>
                  </a:lnTo>
                  <a:lnTo>
                    <a:pt x="2272" y="78"/>
                  </a:lnTo>
                  <a:lnTo>
                    <a:pt x="2250" y="57"/>
                  </a:lnTo>
                  <a:lnTo>
                    <a:pt x="2243" y="35"/>
                  </a:lnTo>
                  <a:lnTo>
                    <a:pt x="2228" y="18"/>
                  </a:lnTo>
                  <a:lnTo>
                    <a:pt x="2208" y="18"/>
                  </a:lnTo>
                  <a:lnTo>
                    <a:pt x="2172" y="24"/>
                  </a:lnTo>
                  <a:lnTo>
                    <a:pt x="2151" y="36"/>
                  </a:lnTo>
                  <a:lnTo>
                    <a:pt x="2127" y="51"/>
                  </a:lnTo>
                  <a:lnTo>
                    <a:pt x="2097" y="60"/>
                  </a:lnTo>
                  <a:lnTo>
                    <a:pt x="2073" y="72"/>
                  </a:lnTo>
                  <a:lnTo>
                    <a:pt x="2046" y="87"/>
                  </a:lnTo>
                  <a:lnTo>
                    <a:pt x="2007" y="102"/>
                  </a:lnTo>
                  <a:lnTo>
                    <a:pt x="1977" y="114"/>
                  </a:lnTo>
                  <a:lnTo>
                    <a:pt x="1947" y="120"/>
                  </a:lnTo>
                  <a:lnTo>
                    <a:pt x="1895" y="120"/>
                  </a:lnTo>
                  <a:lnTo>
                    <a:pt x="1794" y="120"/>
                  </a:lnTo>
                  <a:lnTo>
                    <a:pt x="1692" y="120"/>
                  </a:lnTo>
                  <a:lnTo>
                    <a:pt x="1644" y="120"/>
                  </a:lnTo>
                  <a:lnTo>
                    <a:pt x="1602" y="114"/>
                  </a:lnTo>
                  <a:lnTo>
                    <a:pt x="1561" y="108"/>
                  </a:lnTo>
                  <a:lnTo>
                    <a:pt x="1525" y="102"/>
                  </a:lnTo>
                  <a:lnTo>
                    <a:pt x="1507" y="102"/>
                  </a:lnTo>
                  <a:lnTo>
                    <a:pt x="1495" y="96"/>
                  </a:lnTo>
                  <a:lnTo>
                    <a:pt x="1483" y="90"/>
                  </a:lnTo>
                  <a:lnTo>
                    <a:pt x="1477" y="84"/>
                  </a:lnTo>
                  <a:lnTo>
                    <a:pt x="1459" y="78"/>
                  </a:lnTo>
                  <a:lnTo>
                    <a:pt x="1441" y="66"/>
                  </a:lnTo>
                  <a:lnTo>
                    <a:pt x="1429" y="60"/>
                  </a:lnTo>
                  <a:lnTo>
                    <a:pt x="1411" y="60"/>
                  </a:lnTo>
                  <a:lnTo>
                    <a:pt x="1399" y="54"/>
                  </a:lnTo>
                  <a:lnTo>
                    <a:pt x="1387" y="54"/>
                  </a:lnTo>
                  <a:lnTo>
                    <a:pt x="1375" y="54"/>
                  </a:lnTo>
                  <a:lnTo>
                    <a:pt x="1357" y="54"/>
                  </a:lnTo>
                  <a:lnTo>
                    <a:pt x="1345" y="54"/>
                  </a:lnTo>
                  <a:lnTo>
                    <a:pt x="1333" y="60"/>
                  </a:lnTo>
                  <a:lnTo>
                    <a:pt x="1309" y="66"/>
                  </a:lnTo>
                  <a:lnTo>
                    <a:pt x="1262" y="84"/>
                  </a:lnTo>
                  <a:lnTo>
                    <a:pt x="1220" y="102"/>
                  </a:lnTo>
                  <a:lnTo>
                    <a:pt x="1178" y="114"/>
                  </a:lnTo>
                  <a:lnTo>
                    <a:pt x="1142" y="126"/>
                  </a:lnTo>
                  <a:lnTo>
                    <a:pt x="1100" y="138"/>
                  </a:lnTo>
                  <a:lnTo>
                    <a:pt x="1058" y="150"/>
                  </a:lnTo>
                  <a:lnTo>
                    <a:pt x="1016" y="156"/>
                  </a:lnTo>
                  <a:lnTo>
                    <a:pt x="945" y="168"/>
                  </a:lnTo>
                  <a:lnTo>
                    <a:pt x="879" y="174"/>
                  </a:lnTo>
                  <a:lnTo>
                    <a:pt x="819" y="174"/>
                  </a:lnTo>
                  <a:lnTo>
                    <a:pt x="759" y="168"/>
                  </a:lnTo>
                  <a:lnTo>
                    <a:pt x="706" y="162"/>
                  </a:lnTo>
                  <a:lnTo>
                    <a:pt x="652" y="150"/>
                  </a:lnTo>
                  <a:lnTo>
                    <a:pt x="610" y="138"/>
                  </a:lnTo>
                  <a:lnTo>
                    <a:pt x="568" y="126"/>
                  </a:lnTo>
                  <a:lnTo>
                    <a:pt x="532" y="114"/>
                  </a:lnTo>
                  <a:lnTo>
                    <a:pt x="502" y="102"/>
                  </a:lnTo>
                  <a:lnTo>
                    <a:pt x="478" y="90"/>
                  </a:lnTo>
                  <a:lnTo>
                    <a:pt x="460" y="78"/>
                  </a:lnTo>
                  <a:lnTo>
                    <a:pt x="442" y="66"/>
                  </a:lnTo>
                  <a:lnTo>
                    <a:pt x="425" y="54"/>
                  </a:lnTo>
                  <a:lnTo>
                    <a:pt x="407" y="42"/>
                  </a:lnTo>
                  <a:lnTo>
                    <a:pt x="401" y="42"/>
                  </a:lnTo>
                  <a:lnTo>
                    <a:pt x="395" y="42"/>
                  </a:lnTo>
                  <a:lnTo>
                    <a:pt x="389" y="42"/>
                  </a:lnTo>
                  <a:lnTo>
                    <a:pt x="383" y="42"/>
                  </a:lnTo>
                  <a:lnTo>
                    <a:pt x="377" y="48"/>
                  </a:lnTo>
                  <a:lnTo>
                    <a:pt x="371" y="54"/>
                  </a:lnTo>
                  <a:lnTo>
                    <a:pt x="359" y="66"/>
                  </a:lnTo>
                  <a:lnTo>
                    <a:pt x="347" y="78"/>
                  </a:lnTo>
                  <a:lnTo>
                    <a:pt x="341" y="84"/>
                  </a:lnTo>
                  <a:lnTo>
                    <a:pt x="335" y="90"/>
                  </a:lnTo>
                  <a:lnTo>
                    <a:pt x="323" y="102"/>
                  </a:lnTo>
                  <a:lnTo>
                    <a:pt x="305" y="108"/>
                  </a:lnTo>
                  <a:lnTo>
                    <a:pt x="287" y="114"/>
                  </a:lnTo>
                  <a:lnTo>
                    <a:pt x="263" y="120"/>
                  </a:lnTo>
                  <a:lnTo>
                    <a:pt x="239" y="126"/>
                  </a:lnTo>
                  <a:lnTo>
                    <a:pt x="215" y="132"/>
                  </a:lnTo>
                  <a:lnTo>
                    <a:pt x="191" y="132"/>
                  </a:lnTo>
                  <a:lnTo>
                    <a:pt x="167" y="138"/>
                  </a:lnTo>
                  <a:lnTo>
                    <a:pt x="144" y="138"/>
                  </a:lnTo>
                  <a:lnTo>
                    <a:pt x="120" y="138"/>
                  </a:lnTo>
                  <a:lnTo>
                    <a:pt x="90" y="132"/>
                  </a:lnTo>
                  <a:lnTo>
                    <a:pt x="66" y="132"/>
                  </a:lnTo>
                  <a:lnTo>
                    <a:pt x="42" y="126"/>
                  </a:lnTo>
                  <a:lnTo>
                    <a:pt x="24" y="120"/>
                  </a:lnTo>
                  <a:lnTo>
                    <a:pt x="0" y="114"/>
                  </a:lnTo>
                  <a:lnTo>
                    <a:pt x="0" y="96"/>
                  </a:lnTo>
                  <a:lnTo>
                    <a:pt x="24" y="102"/>
                  </a:lnTo>
                  <a:lnTo>
                    <a:pt x="42" y="108"/>
                  </a:lnTo>
                  <a:lnTo>
                    <a:pt x="66" y="114"/>
                  </a:lnTo>
                  <a:lnTo>
                    <a:pt x="90" y="114"/>
                  </a:lnTo>
                  <a:lnTo>
                    <a:pt x="120" y="120"/>
                  </a:lnTo>
                  <a:lnTo>
                    <a:pt x="144" y="120"/>
                  </a:lnTo>
                  <a:lnTo>
                    <a:pt x="167" y="120"/>
                  </a:lnTo>
                  <a:lnTo>
                    <a:pt x="191" y="114"/>
                  </a:lnTo>
                  <a:lnTo>
                    <a:pt x="215" y="114"/>
                  </a:lnTo>
                  <a:lnTo>
                    <a:pt x="239" y="108"/>
                  </a:lnTo>
                  <a:lnTo>
                    <a:pt x="263" y="102"/>
                  </a:lnTo>
                  <a:lnTo>
                    <a:pt x="287" y="96"/>
                  </a:lnTo>
                  <a:lnTo>
                    <a:pt x="305" y="90"/>
                  </a:lnTo>
                  <a:lnTo>
                    <a:pt x="323" y="84"/>
                  </a:lnTo>
                  <a:lnTo>
                    <a:pt x="335" y="72"/>
                  </a:lnTo>
                  <a:lnTo>
                    <a:pt x="341" y="66"/>
                  </a:lnTo>
                  <a:lnTo>
                    <a:pt x="347" y="60"/>
                  </a:lnTo>
                  <a:lnTo>
                    <a:pt x="359" y="48"/>
                  </a:lnTo>
                  <a:lnTo>
                    <a:pt x="371" y="36"/>
                  </a:lnTo>
                  <a:lnTo>
                    <a:pt x="377" y="30"/>
                  </a:lnTo>
                  <a:lnTo>
                    <a:pt x="383" y="24"/>
                  </a:lnTo>
                  <a:lnTo>
                    <a:pt x="389" y="24"/>
                  </a:lnTo>
                  <a:lnTo>
                    <a:pt x="395" y="24"/>
                  </a:lnTo>
                  <a:lnTo>
                    <a:pt x="401" y="24"/>
                  </a:lnTo>
                  <a:lnTo>
                    <a:pt x="407" y="24"/>
                  </a:lnTo>
                  <a:lnTo>
                    <a:pt x="425" y="36"/>
                  </a:lnTo>
                  <a:lnTo>
                    <a:pt x="442" y="48"/>
                  </a:lnTo>
                  <a:lnTo>
                    <a:pt x="460" y="60"/>
                  </a:lnTo>
                  <a:lnTo>
                    <a:pt x="478" y="72"/>
                  </a:lnTo>
                  <a:lnTo>
                    <a:pt x="502" y="84"/>
                  </a:lnTo>
                  <a:lnTo>
                    <a:pt x="532" y="96"/>
                  </a:lnTo>
                  <a:lnTo>
                    <a:pt x="568" y="108"/>
                  </a:lnTo>
                  <a:lnTo>
                    <a:pt x="610" y="120"/>
                  </a:lnTo>
                  <a:lnTo>
                    <a:pt x="652" y="132"/>
                  </a:lnTo>
                  <a:lnTo>
                    <a:pt x="706" y="144"/>
                  </a:lnTo>
                  <a:lnTo>
                    <a:pt x="759" y="150"/>
                  </a:lnTo>
                  <a:lnTo>
                    <a:pt x="819" y="156"/>
                  </a:lnTo>
                  <a:lnTo>
                    <a:pt x="879" y="156"/>
                  </a:lnTo>
                  <a:lnTo>
                    <a:pt x="945" y="150"/>
                  </a:lnTo>
                  <a:lnTo>
                    <a:pt x="1016" y="138"/>
                  </a:lnTo>
                  <a:lnTo>
                    <a:pt x="1058" y="132"/>
                  </a:lnTo>
                  <a:lnTo>
                    <a:pt x="1100" y="120"/>
                  </a:lnTo>
                  <a:lnTo>
                    <a:pt x="1142" y="108"/>
                  </a:lnTo>
                  <a:lnTo>
                    <a:pt x="1178" y="96"/>
                  </a:lnTo>
                  <a:lnTo>
                    <a:pt x="1220" y="84"/>
                  </a:lnTo>
                  <a:lnTo>
                    <a:pt x="1262" y="66"/>
                  </a:lnTo>
                  <a:lnTo>
                    <a:pt x="1309" y="48"/>
                  </a:lnTo>
                  <a:lnTo>
                    <a:pt x="1333" y="42"/>
                  </a:lnTo>
                  <a:lnTo>
                    <a:pt x="1345" y="36"/>
                  </a:lnTo>
                  <a:lnTo>
                    <a:pt x="1357" y="36"/>
                  </a:lnTo>
                  <a:lnTo>
                    <a:pt x="1375" y="36"/>
                  </a:lnTo>
                  <a:lnTo>
                    <a:pt x="1387" y="36"/>
                  </a:lnTo>
                  <a:lnTo>
                    <a:pt x="1399" y="36"/>
                  </a:lnTo>
                  <a:lnTo>
                    <a:pt x="1411" y="42"/>
                  </a:lnTo>
                  <a:lnTo>
                    <a:pt x="1429" y="42"/>
                  </a:lnTo>
                  <a:lnTo>
                    <a:pt x="1441" y="48"/>
                  </a:lnTo>
                  <a:lnTo>
                    <a:pt x="1459" y="60"/>
                  </a:lnTo>
                  <a:lnTo>
                    <a:pt x="1477" y="66"/>
                  </a:lnTo>
                  <a:lnTo>
                    <a:pt x="1483" y="72"/>
                  </a:lnTo>
                  <a:lnTo>
                    <a:pt x="1495" y="78"/>
                  </a:lnTo>
                  <a:lnTo>
                    <a:pt x="1507" y="84"/>
                  </a:lnTo>
                  <a:lnTo>
                    <a:pt x="1525" y="84"/>
                  </a:lnTo>
                  <a:lnTo>
                    <a:pt x="1561" y="90"/>
                  </a:lnTo>
                  <a:lnTo>
                    <a:pt x="1602" y="96"/>
                  </a:lnTo>
                  <a:lnTo>
                    <a:pt x="1644" y="102"/>
                  </a:lnTo>
                  <a:lnTo>
                    <a:pt x="1692" y="102"/>
                  </a:lnTo>
                  <a:lnTo>
                    <a:pt x="1794" y="102"/>
                  </a:lnTo>
                  <a:lnTo>
                    <a:pt x="1895" y="102"/>
                  </a:lnTo>
                  <a:lnTo>
                    <a:pt x="1938" y="102"/>
                  </a:lnTo>
                  <a:lnTo>
                    <a:pt x="1971" y="96"/>
                  </a:lnTo>
                  <a:lnTo>
                    <a:pt x="2019" y="77"/>
                  </a:lnTo>
                  <a:lnTo>
                    <a:pt x="2063" y="57"/>
                  </a:lnTo>
                  <a:lnTo>
                    <a:pt x="2111" y="38"/>
                  </a:lnTo>
                  <a:lnTo>
                    <a:pt x="2145" y="18"/>
                  </a:lnTo>
                  <a:lnTo>
                    <a:pt x="2172" y="9"/>
                  </a:lnTo>
                  <a:lnTo>
                    <a:pt x="2202" y="0"/>
                  </a:lnTo>
                  <a:lnTo>
                    <a:pt x="2235" y="3"/>
                  </a:lnTo>
                  <a:lnTo>
                    <a:pt x="2250" y="24"/>
                  </a:lnTo>
                  <a:lnTo>
                    <a:pt x="2262" y="51"/>
                  </a:lnTo>
                  <a:lnTo>
                    <a:pt x="2290" y="72"/>
                  </a:lnTo>
                  <a:lnTo>
                    <a:pt x="2296" y="78"/>
                  </a:lnTo>
                  <a:lnTo>
                    <a:pt x="2308" y="84"/>
                  </a:lnTo>
                  <a:lnTo>
                    <a:pt x="2326" y="90"/>
                  </a:lnTo>
                  <a:lnTo>
                    <a:pt x="2350" y="102"/>
                  </a:lnTo>
                  <a:lnTo>
                    <a:pt x="2380" y="108"/>
                  </a:lnTo>
                  <a:lnTo>
                    <a:pt x="2416" y="114"/>
                  </a:lnTo>
                  <a:lnTo>
                    <a:pt x="2446" y="108"/>
                  </a:lnTo>
                  <a:lnTo>
                    <a:pt x="2481" y="108"/>
                  </a:lnTo>
                  <a:lnTo>
                    <a:pt x="2511" y="102"/>
                  </a:lnTo>
                  <a:lnTo>
                    <a:pt x="2541" y="96"/>
                  </a:lnTo>
                  <a:lnTo>
                    <a:pt x="2559" y="96"/>
                  </a:lnTo>
                  <a:lnTo>
                    <a:pt x="2595" y="84"/>
                  </a:lnTo>
                  <a:lnTo>
                    <a:pt x="2619" y="72"/>
                  </a:lnTo>
                  <a:lnTo>
                    <a:pt x="2643" y="54"/>
                  </a:lnTo>
                  <a:lnTo>
                    <a:pt x="2661" y="42"/>
                  </a:lnTo>
                  <a:lnTo>
                    <a:pt x="2673" y="24"/>
                  </a:lnTo>
                  <a:lnTo>
                    <a:pt x="2697" y="18"/>
                  </a:lnTo>
                  <a:lnTo>
                    <a:pt x="2715" y="24"/>
                  </a:lnTo>
                  <a:lnTo>
                    <a:pt x="2715" y="48"/>
                  </a:lnTo>
                  <a:lnTo>
                    <a:pt x="2709" y="78"/>
                  </a:lnTo>
                  <a:lnTo>
                    <a:pt x="2709" y="108"/>
                  </a:lnTo>
                  <a:lnTo>
                    <a:pt x="2727" y="114"/>
                  </a:lnTo>
                  <a:lnTo>
                    <a:pt x="2744" y="120"/>
                  </a:lnTo>
                  <a:lnTo>
                    <a:pt x="2768" y="126"/>
                  </a:lnTo>
                  <a:lnTo>
                    <a:pt x="2792" y="132"/>
                  </a:lnTo>
                  <a:lnTo>
                    <a:pt x="2816" y="132"/>
                  </a:lnTo>
                  <a:lnTo>
                    <a:pt x="2846" y="132"/>
                  </a:lnTo>
                  <a:lnTo>
                    <a:pt x="2870" y="132"/>
                  </a:lnTo>
                  <a:lnTo>
                    <a:pt x="2906" y="132"/>
                  </a:lnTo>
                  <a:lnTo>
                    <a:pt x="2972" y="126"/>
                  </a:lnTo>
                  <a:lnTo>
                    <a:pt x="3049" y="114"/>
                  </a:lnTo>
                  <a:lnTo>
                    <a:pt x="3127" y="102"/>
                  </a:lnTo>
                  <a:lnTo>
                    <a:pt x="3205" y="90"/>
                  </a:lnTo>
                  <a:lnTo>
                    <a:pt x="3336" y="78"/>
                  </a:lnTo>
                  <a:lnTo>
                    <a:pt x="3426" y="72"/>
                  </a:lnTo>
                  <a:lnTo>
                    <a:pt x="3456" y="66"/>
                  </a:lnTo>
                  <a:lnTo>
                    <a:pt x="3462" y="66"/>
                  </a:lnTo>
                  <a:lnTo>
                    <a:pt x="3474" y="60"/>
                  </a:lnTo>
                  <a:lnTo>
                    <a:pt x="3486" y="48"/>
                  </a:lnTo>
                  <a:lnTo>
                    <a:pt x="3498" y="48"/>
                  </a:lnTo>
                  <a:lnTo>
                    <a:pt x="3510" y="42"/>
                  </a:lnTo>
                  <a:lnTo>
                    <a:pt x="3522" y="42"/>
                  </a:lnTo>
                  <a:lnTo>
                    <a:pt x="3534" y="36"/>
                  </a:lnTo>
                  <a:lnTo>
                    <a:pt x="3546" y="36"/>
                  </a:lnTo>
                  <a:lnTo>
                    <a:pt x="3564" y="36"/>
                  </a:lnTo>
                  <a:lnTo>
                    <a:pt x="3582" y="42"/>
                  </a:lnTo>
                  <a:lnTo>
                    <a:pt x="3600" y="42"/>
                  </a:lnTo>
                  <a:lnTo>
                    <a:pt x="3617" y="54"/>
                  </a:lnTo>
                  <a:lnTo>
                    <a:pt x="3635" y="60"/>
                  </a:lnTo>
                  <a:lnTo>
                    <a:pt x="3647" y="66"/>
                  </a:lnTo>
                  <a:lnTo>
                    <a:pt x="3659" y="72"/>
                  </a:lnTo>
                  <a:lnTo>
                    <a:pt x="3689" y="78"/>
                  </a:lnTo>
                  <a:lnTo>
                    <a:pt x="3731" y="90"/>
                  </a:lnTo>
                  <a:lnTo>
                    <a:pt x="3767" y="96"/>
                  </a:lnTo>
                  <a:lnTo>
                    <a:pt x="3815" y="102"/>
                  </a:lnTo>
                  <a:lnTo>
                    <a:pt x="3863" y="102"/>
                  </a:lnTo>
                  <a:lnTo>
                    <a:pt x="3916" y="102"/>
                  </a:lnTo>
                  <a:lnTo>
                    <a:pt x="3970" y="102"/>
                  </a:lnTo>
                  <a:lnTo>
                    <a:pt x="4024" y="102"/>
                  </a:lnTo>
                  <a:lnTo>
                    <a:pt x="4078" y="102"/>
                  </a:lnTo>
                  <a:lnTo>
                    <a:pt x="4132" y="96"/>
                  </a:lnTo>
                  <a:lnTo>
                    <a:pt x="4186" y="90"/>
                  </a:lnTo>
                  <a:lnTo>
                    <a:pt x="4239" y="78"/>
                  </a:lnTo>
                  <a:lnTo>
                    <a:pt x="4287" y="72"/>
                  </a:lnTo>
                  <a:lnTo>
                    <a:pt x="4341" y="54"/>
                  </a:lnTo>
                  <a:lnTo>
                    <a:pt x="4383" y="42"/>
                  </a:lnTo>
                  <a:lnTo>
                    <a:pt x="4419" y="30"/>
                  </a:lnTo>
                  <a:lnTo>
                    <a:pt x="4449" y="18"/>
                  </a:lnTo>
                  <a:lnTo>
                    <a:pt x="4478" y="12"/>
                  </a:lnTo>
                  <a:lnTo>
                    <a:pt x="4502" y="6"/>
                  </a:lnTo>
                  <a:lnTo>
                    <a:pt x="4526" y="0"/>
                  </a:lnTo>
                  <a:lnTo>
                    <a:pt x="4544" y="0"/>
                  </a:lnTo>
                  <a:lnTo>
                    <a:pt x="4562" y="0"/>
                  </a:lnTo>
                  <a:lnTo>
                    <a:pt x="4574" y="6"/>
                  </a:lnTo>
                  <a:lnTo>
                    <a:pt x="4586" y="12"/>
                  </a:lnTo>
                  <a:lnTo>
                    <a:pt x="4598" y="18"/>
                  </a:lnTo>
                  <a:lnTo>
                    <a:pt x="4604" y="24"/>
                  </a:lnTo>
                  <a:lnTo>
                    <a:pt x="4610" y="30"/>
                  </a:lnTo>
                  <a:lnTo>
                    <a:pt x="4616" y="36"/>
                  </a:lnTo>
                  <a:lnTo>
                    <a:pt x="4622" y="48"/>
                  </a:lnTo>
                  <a:lnTo>
                    <a:pt x="4628" y="60"/>
                  </a:lnTo>
                  <a:lnTo>
                    <a:pt x="4634" y="66"/>
                  </a:lnTo>
                  <a:lnTo>
                    <a:pt x="4640" y="78"/>
                  </a:lnTo>
                  <a:lnTo>
                    <a:pt x="4652" y="84"/>
                  </a:lnTo>
                  <a:lnTo>
                    <a:pt x="4670" y="90"/>
                  </a:lnTo>
                  <a:lnTo>
                    <a:pt x="4682" y="96"/>
                  </a:lnTo>
                  <a:lnTo>
                    <a:pt x="4706" y="102"/>
                  </a:lnTo>
                  <a:lnTo>
                    <a:pt x="4724" y="108"/>
                  </a:lnTo>
                  <a:lnTo>
                    <a:pt x="4748" y="114"/>
                  </a:lnTo>
                  <a:lnTo>
                    <a:pt x="4771" y="114"/>
                  </a:lnTo>
                  <a:lnTo>
                    <a:pt x="4801" y="114"/>
                  </a:lnTo>
                  <a:lnTo>
                    <a:pt x="4831" y="108"/>
                  </a:lnTo>
                  <a:lnTo>
                    <a:pt x="4861" y="102"/>
                  </a:lnTo>
                  <a:lnTo>
                    <a:pt x="4891" y="96"/>
                  </a:lnTo>
                  <a:lnTo>
                    <a:pt x="4927" y="84"/>
                  </a:lnTo>
                  <a:lnTo>
                    <a:pt x="4957" y="66"/>
                  </a:lnTo>
                  <a:lnTo>
                    <a:pt x="4993" y="48"/>
                  </a:lnTo>
                  <a:lnTo>
                    <a:pt x="5017" y="36"/>
                  </a:lnTo>
                  <a:lnTo>
                    <a:pt x="5029" y="30"/>
                  </a:lnTo>
                  <a:lnTo>
                    <a:pt x="5061" y="24"/>
                  </a:lnTo>
                  <a:lnTo>
                    <a:pt x="5091" y="17"/>
                  </a:lnTo>
                  <a:lnTo>
                    <a:pt x="5118" y="14"/>
                  </a:lnTo>
                  <a:lnTo>
                    <a:pt x="5145" y="9"/>
                  </a:lnTo>
                  <a:lnTo>
                    <a:pt x="5175" y="9"/>
                  </a:lnTo>
                  <a:lnTo>
                    <a:pt x="5199" y="8"/>
                  </a:lnTo>
                  <a:lnTo>
                    <a:pt x="5219" y="9"/>
                  </a:lnTo>
                  <a:lnTo>
                    <a:pt x="5238" y="9"/>
                  </a:lnTo>
                  <a:lnTo>
                    <a:pt x="5258" y="11"/>
                  </a:lnTo>
                  <a:lnTo>
                    <a:pt x="5280" y="9"/>
                  </a:lnTo>
                  <a:lnTo>
                    <a:pt x="5304" y="11"/>
                  </a:lnTo>
                  <a:lnTo>
                    <a:pt x="5327" y="8"/>
                  </a:lnTo>
                  <a:lnTo>
                    <a:pt x="5351" y="8"/>
                  </a:lnTo>
                  <a:lnTo>
                    <a:pt x="5390" y="9"/>
                  </a:lnTo>
                  <a:lnTo>
                    <a:pt x="5435" y="24"/>
                  </a:lnTo>
                  <a:lnTo>
                    <a:pt x="5447" y="30"/>
                  </a:lnTo>
                  <a:lnTo>
                    <a:pt x="5453" y="36"/>
                  </a:lnTo>
                  <a:lnTo>
                    <a:pt x="5453" y="42"/>
                  </a:lnTo>
                  <a:lnTo>
                    <a:pt x="5459" y="48"/>
                  </a:lnTo>
                  <a:lnTo>
                    <a:pt x="5459" y="54"/>
                  </a:lnTo>
                  <a:lnTo>
                    <a:pt x="5459" y="60"/>
                  </a:lnTo>
                  <a:lnTo>
                    <a:pt x="5459" y="66"/>
                  </a:lnTo>
                  <a:lnTo>
                    <a:pt x="5465" y="66"/>
                  </a:lnTo>
                  <a:lnTo>
                    <a:pt x="5465" y="72"/>
                  </a:lnTo>
                  <a:lnTo>
                    <a:pt x="5477" y="72"/>
                  </a:lnTo>
                  <a:lnTo>
                    <a:pt x="5489" y="78"/>
                  </a:lnTo>
                  <a:lnTo>
                    <a:pt x="5501" y="84"/>
                  </a:lnTo>
                  <a:lnTo>
                    <a:pt x="5519" y="84"/>
                  </a:lnTo>
                  <a:lnTo>
                    <a:pt x="5555" y="90"/>
                  </a:lnTo>
                  <a:lnTo>
                    <a:pt x="5603" y="90"/>
                  </a:lnTo>
                  <a:lnTo>
                    <a:pt x="5656" y="90"/>
                  </a:lnTo>
                  <a:lnTo>
                    <a:pt x="5710" y="84"/>
                  </a:lnTo>
                  <a:lnTo>
                    <a:pt x="5740" y="78"/>
                  </a:lnTo>
                  <a:lnTo>
                    <a:pt x="5770" y="72"/>
                  </a:lnTo>
                  <a:lnTo>
                    <a:pt x="5770" y="90"/>
                  </a:lnTo>
                  <a:lnTo>
                    <a:pt x="5770" y="90"/>
                  </a:lnTo>
                  <a:lnTo>
                    <a:pt x="5740" y="96"/>
                  </a:lnTo>
                  <a:lnTo>
                    <a:pt x="5710" y="102"/>
                  </a:lnTo>
                  <a:lnTo>
                    <a:pt x="5656" y="108"/>
                  </a:lnTo>
                  <a:lnTo>
                    <a:pt x="5603" y="108"/>
                  </a:lnTo>
                  <a:lnTo>
                    <a:pt x="5555" y="108"/>
                  </a:lnTo>
                  <a:lnTo>
                    <a:pt x="5519" y="102"/>
                  </a:lnTo>
                  <a:lnTo>
                    <a:pt x="5501" y="102"/>
                  </a:lnTo>
                  <a:lnTo>
                    <a:pt x="5489" y="96"/>
                  </a:lnTo>
                  <a:lnTo>
                    <a:pt x="5477" y="90"/>
                  </a:lnTo>
                  <a:lnTo>
                    <a:pt x="5465" y="90"/>
                  </a:lnTo>
                  <a:lnTo>
                    <a:pt x="5465" y="84"/>
                  </a:lnTo>
                  <a:lnTo>
                    <a:pt x="5459" y="84"/>
                  </a:lnTo>
                  <a:lnTo>
                    <a:pt x="5459" y="78"/>
                  </a:lnTo>
                  <a:lnTo>
                    <a:pt x="5459" y="72"/>
                  </a:lnTo>
                  <a:lnTo>
                    <a:pt x="5459" y="66"/>
                  </a:lnTo>
                  <a:lnTo>
                    <a:pt x="5453" y="60"/>
                  </a:lnTo>
                  <a:lnTo>
                    <a:pt x="5453" y="54"/>
                  </a:lnTo>
                  <a:lnTo>
                    <a:pt x="5447" y="48"/>
                  </a:lnTo>
                  <a:lnTo>
                    <a:pt x="5435" y="42"/>
                  </a:lnTo>
                  <a:lnTo>
                    <a:pt x="5429" y="36"/>
                  </a:lnTo>
                  <a:lnTo>
                    <a:pt x="5423" y="36"/>
                  </a:lnTo>
                  <a:lnTo>
                    <a:pt x="5405" y="30"/>
                  </a:lnTo>
                  <a:lnTo>
                    <a:pt x="5393" y="30"/>
                  </a:lnTo>
                  <a:lnTo>
                    <a:pt x="5370" y="23"/>
                  </a:lnTo>
                  <a:lnTo>
                    <a:pt x="5346" y="24"/>
                  </a:lnTo>
                  <a:lnTo>
                    <a:pt x="5325" y="27"/>
                  </a:lnTo>
                  <a:lnTo>
                    <a:pt x="5298" y="29"/>
                  </a:lnTo>
                  <a:lnTo>
                    <a:pt x="5270" y="29"/>
                  </a:lnTo>
                  <a:lnTo>
                    <a:pt x="5247" y="26"/>
                  </a:lnTo>
                  <a:lnTo>
                    <a:pt x="5219" y="24"/>
                  </a:lnTo>
                  <a:lnTo>
                    <a:pt x="5199" y="21"/>
                  </a:lnTo>
                  <a:lnTo>
                    <a:pt x="5174" y="24"/>
                  </a:lnTo>
                </a:path>
              </a:pathLst>
            </a:custGeom>
            <a:gradFill rotWithShape="0">
              <a:gsLst>
                <a:gs pos="0">
                  <a:schemeClr val="accent2"/>
                </a:gs>
                <a:gs pos="50000">
                  <a:schemeClr val="accent2">
                    <a:gamma/>
                    <a:tint val="96863"/>
                    <a:invGamma/>
                  </a:schemeClr>
                </a:gs>
                <a:gs pos="100000">
                  <a:schemeClr val="accent2"/>
                </a:gs>
              </a:gsLst>
              <a:lin ang="0" scaled="1"/>
            </a:gradFill>
            <a:ln>
              <a:noFill/>
            </a:ln>
            <a:extLst>
              <a:ext uri="{91240B29-F687-4F45-9708-019B960494DF}">
                <a14:hiddenLine xmlns:a14="http://schemas.microsoft.com/office/drawing/2010/main" w="9525">
                  <a:solidFill>
                    <a:schemeClr val="tx1"/>
                  </a:solidFill>
                  <a:round/>
                  <a:headEnd/>
                  <a:tailEnd/>
                </a14:hiddenLine>
              </a:ext>
            </a:extLst>
          </p:spPr>
          <p:txBody>
            <a:bodyPr/>
            <a:lstStyle/>
            <a:p>
              <a:endParaRPr lang="en-US"/>
            </a:p>
          </p:txBody>
        </p:sp>
      </p:grpSp>
      <p:sp>
        <p:nvSpPr>
          <p:cNvPr id="43032" name="Rectangle 24">
            <a:extLst>
              <a:ext uri="{FF2B5EF4-FFF2-40B4-BE49-F238E27FC236}">
                <a16:creationId xmlns:a16="http://schemas.microsoft.com/office/drawing/2014/main" id="{62A25E7D-979F-E414-BE93-2E549476C84D}"/>
              </a:ext>
            </a:extLst>
          </p:cNvPr>
          <p:cNvSpPr>
            <a:spLocks noGrp="1" noChangeArrowheads="1"/>
          </p:cNvSpPr>
          <p:nvPr>
            <p:ph type="title"/>
          </p:nvPr>
        </p:nvSpPr>
        <p:spPr bwMode="auto">
          <a:xfrm>
            <a:off x="457200" y="277813"/>
            <a:ext cx="8229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1" compatLnSpc="1">
            <a:prstTxWarp prst="textNoShape">
              <a:avLst/>
            </a:prstTxWarp>
          </a:bodyPr>
          <a:lstStyle/>
          <a:p>
            <a:pPr lvl="0"/>
            <a:r>
              <a:rPr lang="en-US" altLang="en-US"/>
              <a:t>Click to edit Master title style</a:t>
            </a:r>
          </a:p>
        </p:txBody>
      </p:sp>
      <p:sp>
        <p:nvSpPr>
          <p:cNvPr id="43033" name="Rectangle 25">
            <a:extLst>
              <a:ext uri="{FF2B5EF4-FFF2-40B4-BE49-F238E27FC236}">
                <a16:creationId xmlns:a16="http://schemas.microsoft.com/office/drawing/2014/main" id="{599C23A1-FDFA-B71B-B67D-8BBF47508EAA}"/>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3034" name="Rectangle 26">
            <a:extLst>
              <a:ext uri="{FF2B5EF4-FFF2-40B4-BE49-F238E27FC236}">
                <a16:creationId xmlns:a16="http://schemas.microsoft.com/office/drawing/2014/main" id="{E05B6343-8EAA-9772-A4E7-EB2AC33B7012}"/>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defRPr>
            </a:lvl1pPr>
          </a:lstStyle>
          <a:p>
            <a:endParaRPr lang="en-US" altLang="en-US"/>
          </a:p>
        </p:txBody>
      </p:sp>
      <p:sp>
        <p:nvSpPr>
          <p:cNvPr id="43035" name="Rectangle 27">
            <a:extLst>
              <a:ext uri="{FF2B5EF4-FFF2-40B4-BE49-F238E27FC236}">
                <a16:creationId xmlns:a16="http://schemas.microsoft.com/office/drawing/2014/main" id="{681CB700-239A-AAD0-F101-40498D8907A6}"/>
              </a:ext>
            </a:extLst>
          </p:cNvPr>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fld id="{D38341BB-028E-C147-99EC-1A9D65015133}" type="slidenum">
              <a:rPr lang="en-US" altLang="en-US"/>
              <a:pPr/>
              <a:t>‹#›</a:t>
            </a:fld>
            <a:endParaRPr lang="en-US" altLang="en-US"/>
          </a:p>
        </p:txBody>
      </p:sp>
      <p:sp>
        <p:nvSpPr>
          <p:cNvPr id="43036" name="Rectangle 28">
            <a:extLst>
              <a:ext uri="{FF2B5EF4-FFF2-40B4-BE49-F238E27FC236}">
                <a16:creationId xmlns:a16="http://schemas.microsoft.com/office/drawing/2014/main" id="{9532A318-4543-7205-1E50-91B0706BAC1E}"/>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defRPr>
            </a:lvl1pPr>
          </a:lstStyle>
          <a:p>
            <a:endParaRPr lang="en-US" altLang="en-US"/>
          </a:p>
        </p:txBody>
      </p:sp>
    </p:spTree>
  </p:cSld>
  <p:clrMap bg1="dk2" tx1="lt1" bg2="dk1" tx2="lt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 id="2147483689" r:id="rId13"/>
    <p:sldLayoutId id="2147483690" r:id="rId14"/>
    <p:sldLayoutId id="2147483691" r:id="rId15"/>
    <p:sldLayoutId id="2147483692" r:id="rId16"/>
  </p:sldLayoutIdLst>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nodeType="withEffect">
                                  <p:stCondLst>
                                    <p:cond delay="0"/>
                                  </p:stCondLst>
                                  <p:childTnLst>
                                    <p:set>
                                      <p:cBhvr>
                                        <p:cTn id="6" dur="1" fill="hold">
                                          <p:stCondLst>
                                            <p:cond delay="0"/>
                                          </p:stCondLst>
                                        </p:cTn>
                                        <p:tgtEl>
                                          <p:spTgt spid="43032"/>
                                        </p:tgtEl>
                                        <p:attrNameLst>
                                          <p:attrName>style.visibility</p:attrName>
                                        </p:attrNameLst>
                                      </p:cBhvr>
                                      <p:to>
                                        <p:strVal val="visible"/>
                                      </p:to>
                                    </p:set>
                                    <p:animEffect transition="in" filter="fade">
                                      <p:cBhvr>
                                        <p:cTn id="7" dur="800" decel="100000"/>
                                        <p:tgtEl>
                                          <p:spTgt spid="43032"/>
                                        </p:tgtEl>
                                      </p:cBhvr>
                                    </p:animEffect>
                                    <p:anim calcmode="lin" valueType="num">
                                      <p:cBhvr>
                                        <p:cTn id="8" dur="800" decel="100000" fill="hold"/>
                                        <p:tgtEl>
                                          <p:spTgt spid="43032"/>
                                        </p:tgtEl>
                                        <p:attrNameLst>
                                          <p:attrName>style.rotation</p:attrName>
                                        </p:attrNameLst>
                                      </p:cBhvr>
                                      <p:tavLst>
                                        <p:tav tm="0">
                                          <p:val>
                                            <p:fltVal val="-90"/>
                                          </p:val>
                                        </p:tav>
                                        <p:tav tm="100000">
                                          <p:val>
                                            <p:fltVal val="0"/>
                                          </p:val>
                                        </p:tav>
                                      </p:tavLst>
                                    </p:anim>
                                    <p:anim calcmode="lin" valueType="num">
                                      <p:cBhvr>
                                        <p:cTn id="9" dur="800" decel="100000" fill="hold"/>
                                        <p:tgtEl>
                                          <p:spTgt spid="43032"/>
                                        </p:tgtEl>
                                        <p:attrNameLst>
                                          <p:attrName>ppt_x</p:attrName>
                                        </p:attrNameLst>
                                      </p:cBhvr>
                                      <p:tavLst>
                                        <p:tav tm="0">
                                          <p:val>
                                            <p:strVal val="#ppt_x+0.4"/>
                                          </p:val>
                                        </p:tav>
                                        <p:tav tm="100000">
                                          <p:val>
                                            <p:strVal val="#ppt_x-0.05"/>
                                          </p:val>
                                        </p:tav>
                                      </p:tavLst>
                                    </p:anim>
                                    <p:anim calcmode="lin" valueType="num">
                                      <p:cBhvr>
                                        <p:cTn id="10" dur="800" decel="100000" fill="hold"/>
                                        <p:tgtEl>
                                          <p:spTgt spid="4303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303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3032"/>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47" presetClass="entr" presetSubtype="0" fill="hold" nodeType="clickEffect">
                                  <p:stCondLst>
                                    <p:cond delay="0"/>
                                  </p:stCondLst>
                                  <p:childTnLst>
                                    <p:set>
                                      <p:cBhvr>
                                        <p:cTn id="16" dur="1" fill="hold">
                                          <p:stCondLst>
                                            <p:cond delay="0"/>
                                          </p:stCondLst>
                                        </p:cTn>
                                        <p:tgtEl>
                                          <p:spTgt spid="43033">
                                            <p:txEl>
                                              <p:pRg st="0" end="0"/>
                                            </p:txEl>
                                          </p:spTgt>
                                        </p:tgtEl>
                                        <p:attrNameLst>
                                          <p:attrName>style.visibility</p:attrName>
                                        </p:attrNameLst>
                                      </p:cBhvr>
                                      <p:to>
                                        <p:strVal val="visible"/>
                                      </p:to>
                                    </p:set>
                                    <p:animEffect transition="in" filter="fade">
                                      <p:cBhvr>
                                        <p:cTn id="17" dur="1000"/>
                                        <p:tgtEl>
                                          <p:spTgt spid="43033">
                                            <p:txEl>
                                              <p:pRg st="0" end="0"/>
                                            </p:txEl>
                                          </p:spTgt>
                                        </p:tgtEl>
                                      </p:cBhvr>
                                    </p:animEffect>
                                    <p:anim calcmode="lin" valueType="num">
                                      <p:cBhvr>
                                        <p:cTn id="18" dur="1000" fill="hold"/>
                                        <p:tgtEl>
                                          <p:spTgt spid="43033">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43033">
                                            <p:txEl>
                                              <p:pRg st="0" end="0"/>
                                            </p:txEl>
                                          </p:spTgt>
                                        </p:tgtEl>
                                        <p:attrNameLst>
                                          <p:attrName>ppt_y</p:attrName>
                                        </p:attrNameLst>
                                      </p:cBhvr>
                                      <p:tavLst>
                                        <p:tav tm="0">
                                          <p:val>
                                            <p:strVal val="#ppt_y-.1"/>
                                          </p:val>
                                        </p:tav>
                                        <p:tav tm="100000">
                                          <p:val>
                                            <p:strVal val="#ppt_y"/>
                                          </p:val>
                                        </p:tav>
                                      </p:tavLst>
                                    </p:anim>
                                  </p:childTnLst>
                                </p:cTn>
                              </p:par>
                              <p:par>
                                <p:cTn id="20" presetID="47" presetClass="entr" presetSubtype="0" fill="hold" nodeType="withEffect">
                                  <p:stCondLst>
                                    <p:cond delay="0"/>
                                  </p:stCondLst>
                                  <p:childTnLst>
                                    <p:set>
                                      <p:cBhvr>
                                        <p:cTn id="21" dur="1" fill="hold">
                                          <p:stCondLst>
                                            <p:cond delay="0"/>
                                          </p:stCondLst>
                                        </p:cTn>
                                        <p:tgtEl>
                                          <p:spTgt spid="43033">
                                            <p:txEl>
                                              <p:pRg st="1" end="1"/>
                                            </p:txEl>
                                          </p:spTgt>
                                        </p:tgtEl>
                                        <p:attrNameLst>
                                          <p:attrName>style.visibility</p:attrName>
                                        </p:attrNameLst>
                                      </p:cBhvr>
                                      <p:to>
                                        <p:strVal val="visible"/>
                                      </p:to>
                                    </p:set>
                                    <p:animEffect transition="in" filter="fade">
                                      <p:cBhvr>
                                        <p:cTn id="22" dur="1000"/>
                                        <p:tgtEl>
                                          <p:spTgt spid="43033">
                                            <p:txEl>
                                              <p:pRg st="1" end="1"/>
                                            </p:txEl>
                                          </p:spTgt>
                                        </p:tgtEl>
                                      </p:cBhvr>
                                    </p:animEffect>
                                    <p:anim calcmode="lin" valueType="num">
                                      <p:cBhvr>
                                        <p:cTn id="23" dur="1000" fill="hold"/>
                                        <p:tgtEl>
                                          <p:spTgt spid="43033">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43033">
                                            <p:txEl>
                                              <p:pRg st="1" end="1"/>
                                            </p:txEl>
                                          </p:spTgt>
                                        </p:tgtEl>
                                        <p:attrNameLst>
                                          <p:attrName>ppt_y</p:attrName>
                                        </p:attrNameLst>
                                      </p:cBhvr>
                                      <p:tavLst>
                                        <p:tav tm="0">
                                          <p:val>
                                            <p:strVal val="#ppt_y-.1"/>
                                          </p:val>
                                        </p:tav>
                                        <p:tav tm="100000">
                                          <p:val>
                                            <p:strVal val="#ppt_y"/>
                                          </p:val>
                                        </p:tav>
                                      </p:tavLst>
                                    </p:anim>
                                  </p:childTnLst>
                                </p:cTn>
                              </p:par>
                              <p:par>
                                <p:cTn id="25" presetID="47" presetClass="entr" presetSubtype="0" fill="hold" nodeType="withEffect">
                                  <p:stCondLst>
                                    <p:cond delay="0"/>
                                  </p:stCondLst>
                                  <p:childTnLst>
                                    <p:set>
                                      <p:cBhvr>
                                        <p:cTn id="26" dur="1" fill="hold">
                                          <p:stCondLst>
                                            <p:cond delay="0"/>
                                          </p:stCondLst>
                                        </p:cTn>
                                        <p:tgtEl>
                                          <p:spTgt spid="43033">
                                            <p:txEl>
                                              <p:pRg st="2" end="2"/>
                                            </p:txEl>
                                          </p:spTgt>
                                        </p:tgtEl>
                                        <p:attrNameLst>
                                          <p:attrName>style.visibility</p:attrName>
                                        </p:attrNameLst>
                                      </p:cBhvr>
                                      <p:to>
                                        <p:strVal val="visible"/>
                                      </p:to>
                                    </p:set>
                                    <p:animEffect transition="in" filter="fade">
                                      <p:cBhvr>
                                        <p:cTn id="27" dur="1000"/>
                                        <p:tgtEl>
                                          <p:spTgt spid="43033">
                                            <p:txEl>
                                              <p:pRg st="2" end="2"/>
                                            </p:txEl>
                                          </p:spTgt>
                                        </p:tgtEl>
                                      </p:cBhvr>
                                    </p:animEffect>
                                    <p:anim calcmode="lin" valueType="num">
                                      <p:cBhvr>
                                        <p:cTn id="28" dur="1000" fill="hold"/>
                                        <p:tgtEl>
                                          <p:spTgt spid="43033">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43033">
                                            <p:txEl>
                                              <p:pRg st="2" end="2"/>
                                            </p:txEl>
                                          </p:spTgt>
                                        </p:tgtEl>
                                        <p:attrNameLst>
                                          <p:attrName>ppt_y</p:attrName>
                                        </p:attrNameLst>
                                      </p:cBhvr>
                                      <p:tavLst>
                                        <p:tav tm="0">
                                          <p:val>
                                            <p:strVal val="#ppt_y-.1"/>
                                          </p:val>
                                        </p:tav>
                                        <p:tav tm="100000">
                                          <p:val>
                                            <p:strVal val="#ppt_y"/>
                                          </p:val>
                                        </p:tav>
                                      </p:tavLst>
                                    </p:anim>
                                  </p:childTnLst>
                                </p:cTn>
                              </p:par>
                              <p:par>
                                <p:cTn id="30" presetID="47" presetClass="entr" presetSubtype="0" fill="hold" nodeType="withEffect">
                                  <p:stCondLst>
                                    <p:cond delay="0"/>
                                  </p:stCondLst>
                                  <p:childTnLst>
                                    <p:set>
                                      <p:cBhvr>
                                        <p:cTn id="31" dur="1" fill="hold">
                                          <p:stCondLst>
                                            <p:cond delay="0"/>
                                          </p:stCondLst>
                                        </p:cTn>
                                        <p:tgtEl>
                                          <p:spTgt spid="43033">
                                            <p:txEl>
                                              <p:pRg st="3" end="3"/>
                                            </p:txEl>
                                          </p:spTgt>
                                        </p:tgtEl>
                                        <p:attrNameLst>
                                          <p:attrName>style.visibility</p:attrName>
                                        </p:attrNameLst>
                                      </p:cBhvr>
                                      <p:to>
                                        <p:strVal val="visible"/>
                                      </p:to>
                                    </p:set>
                                    <p:animEffect transition="in" filter="fade">
                                      <p:cBhvr>
                                        <p:cTn id="32" dur="1000"/>
                                        <p:tgtEl>
                                          <p:spTgt spid="43033">
                                            <p:txEl>
                                              <p:pRg st="3" end="3"/>
                                            </p:txEl>
                                          </p:spTgt>
                                        </p:tgtEl>
                                      </p:cBhvr>
                                    </p:animEffect>
                                    <p:anim calcmode="lin" valueType="num">
                                      <p:cBhvr>
                                        <p:cTn id="33" dur="1000" fill="hold"/>
                                        <p:tgtEl>
                                          <p:spTgt spid="43033">
                                            <p:txEl>
                                              <p:pRg st="3" end="3"/>
                                            </p:txEl>
                                          </p:spTgt>
                                        </p:tgtEl>
                                        <p:attrNameLst>
                                          <p:attrName>ppt_x</p:attrName>
                                        </p:attrNameLst>
                                      </p:cBhvr>
                                      <p:tavLst>
                                        <p:tav tm="0">
                                          <p:val>
                                            <p:strVal val="#ppt_x"/>
                                          </p:val>
                                        </p:tav>
                                        <p:tav tm="100000">
                                          <p:val>
                                            <p:strVal val="#ppt_x"/>
                                          </p:val>
                                        </p:tav>
                                      </p:tavLst>
                                    </p:anim>
                                    <p:anim calcmode="lin" valueType="num">
                                      <p:cBhvr>
                                        <p:cTn id="34" dur="1000" fill="hold"/>
                                        <p:tgtEl>
                                          <p:spTgt spid="43033">
                                            <p:txEl>
                                              <p:pRg st="3" end="3"/>
                                            </p:txEl>
                                          </p:spTgt>
                                        </p:tgtEl>
                                        <p:attrNameLst>
                                          <p:attrName>ppt_y</p:attrName>
                                        </p:attrNameLst>
                                      </p:cBhvr>
                                      <p:tavLst>
                                        <p:tav tm="0">
                                          <p:val>
                                            <p:strVal val="#ppt_y-.1"/>
                                          </p:val>
                                        </p:tav>
                                        <p:tav tm="100000">
                                          <p:val>
                                            <p:strVal val="#ppt_y"/>
                                          </p:val>
                                        </p:tav>
                                      </p:tavLst>
                                    </p:anim>
                                  </p:childTnLst>
                                </p:cTn>
                              </p:par>
                              <p:par>
                                <p:cTn id="35" presetID="47" presetClass="entr" presetSubtype="0" fill="hold" nodeType="withEffect">
                                  <p:stCondLst>
                                    <p:cond delay="0"/>
                                  </p:stCondLst>
                                  <p:childTnLst>
                                    <p:set>
                                      <p:cBhvr>
                                        <p:cTn id="36" dur="1" fill="hold">
                                          <p:stCondLst>
                                            <p:cond delay="0"/>
                                          </p:stCondLst>
                                        </p:cTn>
                                        <p:tgtEl>
                                          <p:spTgt spid="43033">
                                            <p:txEl>
                                              <p:pRg st="4" end="4"/>
                                            </p:txEl>
                                          </p:spTgt>
                                        </p:tgtEl>
                                        <p:attrNameLst>
                                          <p:attrName>style.visibility</p:attrName>
                                        </p:attrNameLst>
                                      </p:cBhvr>
                                      <p:to>
                                        <p:strVal val="visible"/>
                                      </p:to>
                                    </p:set>
                                    <p:animEffect transition="in" filter="fade">
                                      <p:cBhvr>
                                        <p:cTn id="37" dur="1000"/>
                                        <p:tgtEl>
                                          <p:spTgt spid="43033">
                                            <p:txEl>
                                              <p:pRg st="4" end="4"/>
                                            </p:txEl>
                                          </p:spTgt>
                                        </p:tgtEl>
                                      </p:cBhvr>
                                    </p:animEffect>
                                    <p:anim calcmode="lin" valueType="num">
                                      <p:cBhvr>
                                        <p:cTn id="38" dur="1000" fill="hold"/>
                                        <p:tgtEl>
                                          <p:spTgt spid="43033">
                                            <p:txEl>
                                              <p:pRg st="4" end="4"/>
                                            </p:txEl>
                                          </p:spTgt>
                                        </p:tgtEl>
                                        <p:attrNameLst>
                                          <p:attrName>ppt_x</p:attrName>
                                        </p:attrNameLst>
                                      </p:cBhvr>
                                      <p:tavLst>
                                        <p:tav tm="0">
                                          <p:val>
                                            <p:strVal val="#ppt_x"/>
                                          </p:val>
                                        </p:tav>
                                        <p:tav tm="100000">
                                          <p:val>
                                            <p:strVal val="#ppt_x"/>
                                          </p:val>
                                        </p:tav>
                                      </p:tavLst>
                                    </p:anim>
                                    <p:anim calcmode="lin" valueType="num">
                                      <p:cBhvr>
                                        <p:cTn id="39" dur="1000" fill="hold"/>
                                        <p:tgtEl>
                                          <p:spTgt spid="4303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32" grpId="0"/>
      <p:bldP spid="43033" grpId="0" build="p"/>
    </p:bldLst>
  </p:timing>
  <p:txStyles>
    <p:titleStyle>
      <a:lvl1pPr algn="ctr" rtl="0" fontAlgn="base">
        <a:spcBef>
          <a:spcPct val="0"/>
        </a:spcBef>
        <a:spcAft>
          <a:spcPct val="0"/>
        </a:spcAft>
        <a:defRPr sz="42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200">
          <a:solidFill>
            <a:schemeClr val="tx2"/>
          </a:solidFill>
          <a:effectLst>
            <a:outerShdw blurRad="38100" dist="38100" dir="2700000" algn="tl">
              <a:srgbClr val="000000"/>
            </a:outerShdw>
          </a:effectLst>
          <a:latin typeface="Tahoma" panose="020B0604030504040204" pitchFamily="34" charset="0"/>
        </a:defRPr>
      </a:lvl2pPr>
      <a:lvl3pPr algn="ctr" rtl="0" fontAlgn="base">
        <a:spcBef>
          <a:spcPct val="0"/>
        </a:spcBef>
        <a:spcAft>
          <a:spcPct val="0"/>
        </a:spcAft>
        <a:defRPr sz="4200">
          <a:solidFill>
            <a:schemeClr val="tx2"/>
          </a:solidFill>
          <a:effectLst>
            <a:outerShdw blurRad="38100" dist="38100" dir="2700000" algn="tl">
              <a:srgbClr val="000000"/>
            </a:outerShdw>
          </a:effectLst>
          <a:latin typeface="Tahoma" panose="020B0604030504040204" pitchFamily="34" charset="0"/>
        </a:defRPr>
      </a:lvl3pPr>
      <a:lvl4pPr algn="ctr" rtl="0" fontAlgn="base">
        <a:spcBef>
          <a:spcPct val="0"/>
        </a:spcBef>
        <a:spcAft>
          <a:spcPct val="0"/>
        </a:spcAft>
        <a:defRPr sz="4200">
          <a:solidFill>
            <a:schemeClr val="tx2"/>
          </a:solidFill>
          <a:effectLst>
            <a:outerShdw blurRad="38100" dist="38100" dir="2700000" algn="tl">
              <a:srgbClr val="000000"/>
            </a:outerShdw>
          </a:effectLst>
          <a:latin typeface="Tahoma" panose="020B0604030504040204" pitchFamily="34" charset="0"/>
        </a:defRPr>
      </a:lvl4pPr>
      <a:lvl5pPr algn="ctr" rtl="0" fontAlgn="base">
        <a:spcBef>
          <a:spcPct val="0"/>
        </a:spcBef>
        <a:spcAft>
          <a:spcPct val="0"/>
        </a:spcAft>
        <a:defRPr sz="4200">
          <a:solidFill>
            <a:schemeClr val="tx2"/>
          </a:solidFill>
          <a:effectLst>
            <a:outerShdw blurRad="38100" dist="38100" dir="2700000" algn="tl">
              <a:srgbClr val="000000"/>
            </a:outerShdw>
          </a:effectLst>
          <a:latin typeface="Tahoma" panose="020B0604030504040204" pitchFamily="34" charset="0"/>
        </a:defRPr>
      </a:lvl5pPr>
      <a:lvl6pPr marL="457200" algn="ctr" rtl="0" fontAlgn="base">
        <a:spcBef>
          <a:spcPct val="0"/>
        </a:spcBef>
        <a:spcAft>
          <a:spcPct val="0"/>
        </a:spcAft>
        <a:defRPr sz="4200">
          <a:solidFill>
            <a:schemeClr val="tx2"/>
          </a:solidFill>
          <a:effectLst>
            <a:outerShdw blurRad="38100" dist="38100" dir="2700000" algn="tl">
              <a:srgbClr val="000000"/>
            </a:outerShdw>
          </a:effectLst>
          <a:latin typeface="Tahoma" panose="020B0604030504040204" pitchFamily="34" charset="0"/>
        </a:defRPr>
      </a:lvl6pPr>
      <a:lvl7pPr marL="914400" algn="ctr" rtl="0" fontAlgn="base">
        <a:spcBef>
          <a:spcPct val="0"/>
        </a:spcBef>
        <a:spcAft>
          <a:spcPct val="0"/>
        </a:spcAft>
        <a:defRPr sz="4200">
          <a:solidFill>
            <a:schemeClr val="tx2"/>
          </a:solidFill>
          <a:effectLst>
            <a:outerShdw blurRad="38100" dist="38100" dir="2700000" algn="tl">
              <a:srgbClr val="000000"/>
            </a:outerShdw>
          </a:effectLst>
          <a:latin typeface="Tahoma" panose="020B0604030504040204" pitchFamily="34" charset="0"/>
        </a:defRPr>
      </a:lvl7pPr>
      <a:lvl8pPr marL="1371600" algn="ctr" rtl="0" fontAlgn="base">
        <a:spcBef>
          <a:spcPct val="0"/>
        </a:spcBef>
        <a:spcAft>
          <a:spcPct val="0"/>
        </a:spcAft>
        <a:defRPr sz="4200">
          <a:solidFill>
            <a:schemeClr val="tx2"/>
          </a:solidFill>
          <a:effectLst>
            <a:outerShdw blurRad="38100" dist="38100" dir="2700000" algn="tl">
              <a:srgbClr val="000000"/>
            </a:outerShdw>
          </a:effectLst>
          <a:latin typeface="Tahoma" panose="020B0604030504040204" pitchFamily="34" charset="0"/>
        </a:defRPr>
      </a:lvl8pPr>
      <a:lvl9pPr marL="1828800" algn="ctr" rtl="0" fontAlgn="base">
        <a:spcBef>
          <a:spcPct val="0"/>
        </a:spcBef>
        <a:spcAft>
          <a:spcPct val="0"/>
        </a:spcAft>
        <a:defRPr sz="4200">
          <a:solidFill>
            <a:schemeClr val="tx2"/>
          </a:solidFill>
          <a:effectLst>
            <a:outerShdw blurRad="38100" dist="38100" dir="2700000" algn="tl">
              <a:srgbClr val="000000"/>
            </a:outerShdw>
          </a:effectLst>
          <a:latin typeface="Tahoma" panose="020B0604030504040204" pitchFamily="34"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l"/>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lr>
          <a:schemeClr val="folHlink"/>
        </a:buClr>
        <a:buSzPct val="80000"/>
        <a:buFont typeface="Wingdings" pitchFamily="2" charset="2"/>
        <a:buChar char="l"/>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tx2"/>
        </a:buClr>
        <a:buSzPct val="80000"/>
        <a:buFont typeface="Wingdings" pitchFamily="2" charset="2"/>
        <a:buChar char="l"/>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lr>
          <a:schemeClr val="hlink"/>
        </a:buClr>
        <a:buSzPct val="80000"/>
        <a:buFont typeface="Wingdings" pitchFamily="2" charset="2"/>
        <a:buChar char="l"/>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tx1"/>
        </a:buClr>
        <a:buSzPct val="80000"/>
        <a:buFont typeface="Wingdings" pitchFamily="2" charset="2"/>
        <a:buChar char="l"/>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hyperlink" Target="http://europa.eu/scadplus/leg/en/s50000.htm"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en.wikipedia.org/wiki/Colombia" TargetMode="External"/><Relationship Id="rId13" Type="http://schemas.openxmlformats.org/officeDocument/2006/relationships/hyperlink" Target="http://en.wikipedia.org/wiki/South_Korea" TargetMode="External"/><Relationship Id="rId3" Type="http://schemas.openxmlformats.org/officeDocument/2006/relationships/hyperlink" Target="http://en.wikipedia.org/wiki/Mexico" TargetMode="External"/><Relationship Id="rId7" Type="http://schemas.openxmlformats.org/officeDocument/2006/relationships/hyperlink" Target="http://en.wikipedia.org/wiki/Cuba" TargetMode="External"/><Relationship Id="rId12" Type="http://schemas.openxmlformats.org/officeDocument/2006/relationships/hyperlink" Target="http://en.wikipedia.org/wiki/Jamaica" TargetMode="External"/><Relationship Id="rId2" Type="http://schemas.openxmlformats.org/officeDocument/2006/relationships/hyperlink" Target="http://en.wikipedia.org/wiki/Legal_residence" TargetMode="External"/><Relationship Id="rId16" Type="http://schemas.openxmlformats.org/officeDocument/2006/relationships/hyperlink" Target="http://en.wikipedia.org/wiki/Latin_America" TargetMode="External"/><Relationship Id="rId1" Type="http://schemas.openxmlformats.org/officeDocument/2006/relationships/slideLayout" Target="../slideLayouts/slideLayout2.xml"/><Relationship Id="rId6" Type="http://schemas.openxmlformats.org/officeDocument/2006/relationships/hyperlink" Target="http://en.wikipedia.org/wiki/India" TargetMode="External"/><Relationship Id="rId11" Type="http://schemas.openxmlformats.org/officeDocument/2006/relationships/hyperlink" Target="http://en.wikipedia.org/wiki/Vietnam" TargetMode="External"/><Relationship Id="rId5" Type="http://schemas.openxmlformats.org/officeDocument/2006/relationships/hyperlink" Target="http://en.wikipedia.org/wiki/Philippines" TargetMode="External"/><Relationship Id="rId15" Type="http://schemas.openxmlformats.org/officeDocument/2006/relationships/hyperlink" Target="http://en.wikipedia.org/wiki/Refugees_of_Iraq" TargetMode="External"/><Relationship Id="rId10" Type="http://schemas.openxmlformats.org/officeDocument/2006/relationships/hyperlink" Target="http://en.wikipedia.org/wiki/El_Salvador" TargetMode="External"/><Relationship Id="rId4" Type="http://schemas.openxmlformats.org/officeDocument/2006/relationships/hyperlink" Target="http://en.wikipedia.org/wiki/People%27s_Republic_of_China" TargetMode="External"/><Relationship Id="rId9" Type="http://schemas.openxmlformats.org/officeDocument/2006/relationships/hyperlink" Target="http://en.wikipedia.org/wiki/Dominican_Republic" TargetMode="External"/><Relationship Id="rId14" Type="http://schemas.openxmlformats.org/officeDocument/2006/relationships/hyperlink" Target="http://en.wikipedia.org/wiki/Guatemala" TargetMode="Externa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93" name="Picture 5">
            <a:extLst>
              <a:ext uri="{FF2B5EF4-FFF2-40B4-BE49-F238E27FC236}">
                <a16:creationId xmlns:a16="http://schemas.microsoft.com/office/drawing/2014/main" id="{741F54A6-E42B-C536-1392-DCC46C117AF8}"/>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3">
            <a:extLst>
              <a:ext uri="{FF2B5EF4-FFF2-40B4-BE49-F238E27FC236}">
                <a16:creationId xmlns:a16="http://schemas.microsoft.com/office/drawing/2014/main" id="{A41A2151-2281-B668-6365-32A20E25383D}"/>
              </a:ext>
            </a:extLst>
          </p:cNvPr>
          <p:cNvSpPr>
            <a:spLocks noGrp="1"/>
          </p:cNvSpPr>
          <p:nvPr>
            <p:ph type="title" idx="4294967295"/>
          </p:nvPr>
        </p:nvSpPr>
        <p:spPr>
          <a:xfrm>
            <a:off x="609600" y="2971800"/>
            <a:ext cx="8229600" cy="1139825"/>
          </a:xfrm>
        </p:spPr>
        <p:txBody>
          <a:bodyPr/>
          <a:lstStyle/>
          <a:p>
            <a:r>
              <a:rPr lang="en-US" dirty="0"/>
              <a:t>Immigration Benefit Or Burden</a:t>
            </a:r>
          </a:p>
        </p:txBody>
      </p:sp>
    </p:spTree>
  </p:cSld>
  <p:clrMapOvr>
    <a:masterClrMapping/>
  </p:clrMapOvr>
  <p:transition spd="med">
    <p:pull dir="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2" name="Rectangle 4">
            <a:extLst>
              <a:ext uri="{FF2B5EF4-FFF2-40B4-BE49-F238E27FC236}">
                <a16:creationId xmlns:a16="http://schemas.microsoft.com/office/drawing/2014/main" id="{5069E898-B60D-92BB-2C24-B6F0B001A430}"/>
              </a:ext>
            </a:extLst>
          </p:cNvPr>
          <p:cNvSpPr>
            <a:spLocks noGrp="1" noChangeArrowheads="1"/>
          </p:cNvSpPr>
          <p:nvPr>
            <p:ph type="title"/>
          </p:nvPr>
        </p:nvSpPr>
        <p:spPr/>
        <p:txBody>
          <a:bodyPr/>
          <a:lstStyle/>
          <a:p>
            <a:r>
              <a:rPr lang="en-US" altLang="en-US" sz="3800"/>
              <a:t>How to the Immigrate </a:t>
            </a:r>
            <a:br>
              <a:rPr lang="en-US" altLang="en-US" sz="3800"/>
            </a:br>
            <a:r>
              <a:rPr lang="en-US" altLang="en-US" sz="3800"/>
              <a:t>United States </a:t>
            </a:r>
          </a:p>
        </p:txBody>
      </p:sp>
      <p:sp>
        <p:nvSpPr>
          <p:cNvPr id="53254" name="Rectangle 6">
            <a:extLst>
              <a:ext uri="{FF2B5EF4-FFF2-40B4-BE49-F238E27FC236}">
                <a16:creationId xmlns:a16="http://schemas.microsoft.com/office/drawing/2014/main" id="{315EA7CA-A1DD-FA56-8459-981028FF3654}"/>
              </a:ext>
            </a:extLst>
          </p:cNvPr>
          <p:cNvSpPr>
            <a:spLocks noGrp="1" noChangeArrowheads="1"/>
          </p:cNvSpPr>
          <p:nvPr>
            <p:ph type="body" sz="half" idx="2"/>
          </p:nvPr>
        </p:nvSpPr>
        <p:spPr/>
        <p:txBody>
          <a:bodyPr/>
          <a:lstStyle/>
          <a:p>
            <a:r>
              <a:rPr lang="en-US" altLang="en-US" sz="2800"/>
              <a:t>Apply at United States Consulate where they are a legal resident</a:t>
            </a:r>
          </a:p>
          <a:p>
            <a:r>
              <a:rPr lang="en-US" altLang="en-US" sz="2800"/>
              <a:t>Meet qualifications of the varieties of Green Cards</a:t>
            </a:r>
          </a:p>
          <a:p>
            <a:r>
              <a:rPr lang="en-US" altLang="en-US" sz="2800"/>
              <a:t>Medical exam</a:t>
            </a:r>
          </a:p>
          <a:p>
            <a:r>
              <a:rPr lang="en-US" altLang="en-US" sz="2800"/>
              <a:t>Police background check</a:t>
            </a:r>
          </a:p>
          <a:p>
            <a:pPr>
              <a:buFont typeface="Wingdings" pitchFamily="2" charset="2"/>
              <a:buNone/>
            </a:pPr>
            <a:endParaRPr lang="en-US" altLang="en-US" sz="2800"/>
          </a:p>
        </p:txBody>
      </p:sp>
      <p:pic>
        <p:nvPicPr>
          <p:cNvPr id="53255" name="Picture 7" descr="A statue of a person holding a torch with Statue of Liberty in the background.">
            <a:extLst>
              <a:ext uri="{FF2B5EF4-FFF2-40B4-BE49-F238E27FC236}">
                <a16:creationId xmlns:a16="http://schemas.microsoft.com/office/drawing/2014/main" id="{C2F37212-1D54-7AD5-B801-A21FD62A6EF8}"/>
              </a:ext>
            </a:extLst>
          </p:cNvPr>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381000" y="1828800"/>
            <a:ext cx="3505200" cy="3505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comb/>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874B32BB-3A25-032E-4BF8-FFA4A118C918}"/>
              </a:ext>
            </a:extLst>
          </p:cNvPr>
          <p:cNvSpPr>
            <a:spLocks noGrp="1" noChangeArrowheads="1"/>
          </p:cNvSpPr>
          <p:nvPr>
            <p:ph type="title"/>
          </p:nvPr>
        </p:nvSpPr>
        <p:spPr/>
        <p:txBody>
          <a:bodyPr/>
          <a:lstStyle/>
          <a:p>
            <a:r>
              <a:rPr lang="en-US" altLang="en-US"/>
              <a:t>European Union Immigration </a:t>
            </a:r>
          </a:p>
        </p:txBody>
      </p:sp>
      <p:sp>
        <p:nvSpPr>
          <p:cNvPr id="72707" name="Rectangle 3">
            <a:extLst>
              <a:ext uri="{FF2B5EF4-FFF2-40B4-BE49-F238E27FC236}">
                <a16:creationId xmlns:a16="http://schemas.microsoft.com/office/drawing/2014/main" id="{17A09464-E2FF-B404-7B15-AD1594ECA3F1}"/>
              </a:ext>
            </a:extLst>
          </p:cNvPr>
          <p:cNvSpPr>
            <a:spLocks noGrp="1" noChangeArrowheads="1"/>
          </p:cNvSpPr>
          <p:nvPr>
            <p:ph type="body" idx="1"/>
          </p:nvPr>
        </p:nvSpPr>
        <p:spPr/>
        <p:txBody>
          <a:bodyPr/>
          <a:lstStyle/>
          <a:p>
            <a:pPr>
              <a:lnSpc>
                <a:spcPct val="90000"/>
              </a:lnSpc>
            </a:pPr>
            <a:r>
              <a:rPr lang="en-US" altLang="en-US" sz="2800"/>
              <a:t>Ever since 1957, the Treaty establishing the European Economic Community has contained provisions for ensuring the free movement of workers within the Community </a:t>
            </a:r>
          </a:p>
          <a:p>
            <a:pPr>
              <a:lnSpc>
                <a:spcPct val="90000"/>
              </a:lnSpc>
            </a:pPr>
            <a:r>
              <a:rPr lang="en-US" altLang="en-US" sz="2800"/>
              <a:t>The </a:t>
            </a:r>
            <a:r>
              <a:rPr lang="en-US" altLang="en-US" sz="2800">
                <a:hlinkClick r:id="rId2"/>
              </a:rPr>
              <a:t>Amsterdam Treaty</a:t>
            </a:r>
            <a:r>
              <a:rPr lang="en-US" altLang="en-US" sz="2800"/>
              <a:t>, signed in 1997, aims to create an "area of freedom, security and justice" without controls at internal borders for individuals, whatever their nationality. </a:t>
            </a:r>
          </a:p>
          <a:p>
            <a:pPr>
              <a:lnSpc>
                <a:spcPct val="90000"/>
              </a:lnSpc>
            </a:pPr>
            <a:r>
              <a:rPr lang="en-US" altLang="en-US" sz="2800"/>
              <a:t>The Union has established a policy for asylum and immigration.</a:t>
            </a:r>
          </a:p>
        </p:txBody>
      </p:sp>
    </p:spTree>
  </p:cSld>
  <p:clrMapOvr>
    <a:masterClrMapping/>
  </p:clrMapOvr>
  <p:transition>
    <p:comb/>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57F12E8B-A837-5053-969F-B12F76ABCCC6}"/>
              </a:ext>
            </a:extLst>
          </p:cNvPr>
          <p:cNvSpPr>
            <a:spLocks noGrp="1" noChangeArrowheads="1"/>
          </p:cNvSpPr>
          <p:nvPr>
            <p:ph type="title"/>
          </p:nvPr>
        </p:nvSpPr>
        <p:spPr/>
        <p:txBody>
          <a:bodyPr/>
          <a:lstStyle/>
          <a:p>
            <a:r>
              <a:rPr lang="en-US" altLang="en-US"/>
              <a:t>Positive Impact of Immigrants </a:t>
            </a:r>
          </a:p>
        </p:txBody>
      </p:sp>
      <p:sp>
        <p:nvSpPr>
          <p:cNvPr id="55299" name="Rectangle 3">
            <a:extLst>
              <a:ext uri="{FF2B5EF4-FFF2-40B4-BE49-F238E27FC236}">
                <a16:creationId xmlns:a16="http://schemas.microsoft.com/office/drawing/2014/main" id="{E6CB0194-2056-DA90-F0BC-CAD723063A10}"/>
              </a:ext>
            </a:extLst>
          </p:cNvPr>
          <p:cNvSpPr>
            <a:spLocks noGrp="1" noChangeArrowheads="1"/>
          </p:cNvSpPr>
          <p:nvPr>
            <p:ph type="body" idx="1"/>
          </p:nvPr>
        </p:nvSpPr>
        <p:spPr/>
        <p:txBody>
          <a:bodyPr/>
          <a:lstStyle/>
          <a:p>
            <a:r>
              <a:rPr lang="en-US" altLang="en-US"/>
              <a:t>Understand the “new” culture</a:t>
            </a:r>
          </a:p>
          <a:p>
            <a:r>
              <a:rPr lang="en-US" altLang="en-US"/>
              <a:t>Can speak, read and write the language</a:t>
            </a:r>
          </a:p>
          <a:p>
            <a:r>
              <a:rPr lang="en-US" altLang="en-US"/>
              <a:t>Serve in military</a:t>
            </a:r>
          </a:p>
          <a:p>
            <a:r>
              <a:rPr lang="en-US" altLang="en-US"/>
              <a:t>Pay into the tax system</a:t>
            </a:r>
          </a:p>
          <a:p>
            <a:r>
              <a:rPr lang="en-US" altLang="en-US"/>
              <a:t>Work at low paying jobs</a:t>
            </a:r>
          </a:p>
          <a:p>
            <a:r>
              <a:rPr lang="en-US" altLang="en-US"/>
              <a:t>May possess a special trade/skill</a:t>
            </a:r>
          </a:p>
          <a:p>
            <a:r>
              <a:rPr lang="en-US" altLang="en-US"/>
              <a:t>Native culture enriches new culture</a:t>
            </a:r>
          </a:p>
          <a:p>
            <a:endParaRPr lang="en-US" altLang="en-US"/>
          </a:p>
        </p:txBody>
      </p:sp>
    </p:spTree>
  </p:cSld>
  <p:clrMapOvr>
    <a:masterClrMapping/>
  </p:clrMapOvr>
  <p:transition>
    <p:comb/>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a:extLst>
              <a:ext uri="{FF2B5EF4-FFF2-40B4-BE49-F238E27FC236}">
                <a16:creationId xmlns:a16="http://schemas.microsoft.com/office/drawing/2014/main" id="{3B699A25-BD0A-749A-D7B3-036296E4E030}"/>
              </a:ext>
            </a:extLst>
          </p:cNvPr>
          <p:cNvSpPr>
            <a:spLocks noGrp="1" noChangeArrowheads="1"/>
          </p:cNvSpPr>
          <p:nvPr>
            <p:ph type="title"/>
          </p:nvPr>
        </p:nvSpPr>
        <p:spPr/>
        <p:txBody>
          <a:bodyPr/>
          <a:lstStyle/>
          <a:p>
            <a:r>
              <a:rPr lang="en-US" altLang="en-US"/>
              <a:t>Negative Impact by Immigrants</a:t>
            </a:r>
          </a:p>
        </p:txBody>
      </p:sp>
      <p:sp>
        <p:nvSpPr>
          <p:cNvPr id="56323" name="Rectangle 3">
            <a:extLst>
              <a:ext uri="{FF2B5EF4-FFF2-40B4-BE49-F238E27FC236}">
                <a16:creationId xmlns:a16="http://schemas.microsoft.com/office/drawing/2014/main" id="{D9CF7617-D3F9-C8F5-CCC0-C387300D213E}"/>
              </a:ext>
            </a:extLst>
          </p:cNvPr>
          <p:cNvSpPr>
            <a:spLocks noGrp="1" noChangeArrowheads="1"/>
          </p:cNvSpPr>
          <p:nvPr>
            <p:ph type="body" idx="1"/>
          </p:nvPr>
        </p:nvSpPr>
        <p:spPr/>
        <p:txBody>
          <a:bodyPr/>
          <a:lstStyle/>
          <a:p>
            <a:pPr>
              <a:lnSpc>
                <a:spcPct val="90000"/>
              </a:lnSpc>
            </a:pPr>
            <a:r>
              <a:rPr lang="en-US" altLang="en-US"/>
              <a:t>Do not understand the culture</a:t>
            </a:r>
          </a:p>
          <a:p>
            <a:pPr>
              <a:lnSpc>
                <a:spcPct val="90000"/>
              </a:lnSpc>
            </a:pPr>
            <a:r>
              <a:rPr lang="en-US" altLang="en-US"/>
              <a:t>Cannot speak, read or write the language</a:t>
            </a:r>
          </a:p>
          <a:p>
            <a:pPr>
              <a:lnSpc>
                <a:spcPct val="90000"/>
              </a:lnSpc>
            </a:pPr>
            <a:r>
              <a:rPr lang="en-US" altLang="en-US"/>
              <a:t>Do not pay taxes</a:t>
            </a:r>
          </a:p>
          <a:p>
            <a:pPr>
              <a:lnSpc>
                <a:spcPct val="90000"/>
              </a:lnSpc>
            </a:pPr>
            <a:r>
              <a:rPr lang="en-US" altLang="en-US"/>
              <a:t>Send money home (out of country)</a:t>
            </a:r>
          </a:p>
          <a:p>
            <a:pPr>
              <a:lnSpc>
                <a:spcPct val="90000"/>
              </a:lnSpc>
            </a:pPr>
            <a:r>
              <a:rPr lang="en-US" altLang="en-US"/>
              <a:t>Drain on health and education system</a:t>
            </a:r>
          </a:p>
          <a:p>
            <a:pPr>
              <a:lnSpc>
                <a:spcPct val="90000"/>
              </a:lnSpc>
            </a:pPr>
            <a:r>
              <a:rPr lang="en-US" altLang="en-US"/>
              <a:t>Take jobs away from native citizens</a:t>
            </a:r>
          </a:p>
          <a:p>
            <a:pPr>
              <a:lnSpc>
                <a:spcPct val="90000"/>
              </a:lnSpc>
            </a:pPr>
            <a:r>
              <a:rPr lang="en-US" altLang="en-US"/>
              <a:t>High crime rate</a:t>
            </a:r>
          </a:p>
          <a:p>
            <a:pPr>
              <a:lnSpc>
                <a:spcPct val="90000"/>
              </a:lnSpc>
            </a:pPr>
            <a:r>
              <a:rPr lang="en-US" altLang="en-US"/>
              <a:t>Viewed as a threat to society</a:t>
            </a:r>
          </a:p>
          <a:p>
            <a:pPr>
              <a:lnSpc>
                <a:spcPct val="90000"/>
              </a:lnSpc>
            </a:pPr>
            <a:endParaRPr lang="en-US" altLang="en-US"/>
          </a:p>
          <a:p>
            <a:pPr>
              <a:lnSpc>
                <a:spcPct val="90000"/>
              </a:lnSpc>
            </a:pPr>
            <a:endParaRPr lang="en-US" altLang="en-US"/>
          </a:p>
          <a:p>
            <a:pPr>
              <a:lnSpc>
                <a:spcPct val="90000"/>
              </a:lnSpc>
            </a:pPr>
            <a:endParaRPr lang="en-US" altLang="en-US"/>
          </a:p>
        </p:txBody>
      </p:sp>
    </p:spTree>
  </p:cSld>
  <p:clrMapOvr>
    <a:masterClrMapping/>
  </p:clrMapOvr>
  <p:transition>
    <p:comb/>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1BEB9533-6DE5-C8FB-3F4F-FF8FC38AF34C}"/>
              </a:ext>
            </a:extLst>
          </p:cNvPr>
          <p:cNvSpPr>
            <a:spLocks noGrp="1" noChangeArrowheads="1"/>
          </p:cNvSpPr>
          <p:nvPr>
            <p:ph type="title"/>
          </p:nvPr>
        </p:nvSpPr>
        <p:spPr/>
        <p:txBody>
          <a:bodyPr/>
          <a:lstStyle/>
          <a:p>
            <a:r>
              <a:rPr lang="en-US" altLang="en-US" dirty="0"/>
              <a:t>On going problems</a:t>
            </a:r>
          </a:p>
        </p:txBody>
      </p:sp>
      <p:sp>
        <p:nvSpPr>
          <p:cNvPr id="60419" name="Rectangle 3">
            <a:extLst>
              <a:ext uri="{FF2B5EF4-FFF2-40B4-BE49-F238E27FC236}">
                <a16:creationId xmlns:a16="http://schemas.microsoft.com/office/drawing/2014/main" id="{8B6E64E0-96AE-75AE-F8ED-26BB72234FE1}"/>
              </a:ext>
            </a:extLst>
          </p:cNvPr>
          <p:cNvSpPr>
            <a:spLocks noGrp="1" noChangeArrowheads="1"/>
          </p:cNvSpPr>
          <p:nvPr>
            <p:ph type="body" idx="1"/>
          </p:nvPr>
        </p:nvSpPr>
        <p:spPr/>
        <p:txBody>
          <a:bodyPr/>
          <a:lstStyle/>
          <a:p>
            <a:pPr>
              <a:lnSpc>
                <a:spcPct val="90000"/>
              </a:lnSpc>
            </a:pPr>
            <a:r>
              <a:rPr lang="en-US" altLang="en-US"/>
              <a:t>Assimilation into Western Society</a:t>
            </a:r>
          </a:p>
          <a:p>
            <a:pPr>
              <a:lnSpc>
                <a:spcPct val="90000"/>
              </a:lnSpc>
            </a:pPr>
            <a:r>
              <a:rPr lang="en-US" altLang="en-US"/>
              <a:t>Racial tension</a:t>
            </a:r>
          </a:p>
          <a:p>
            <a:pPr>
              <a:lnSpc>
                <a:spcPct val="90000"/>
              </a:lnSpc>
            </a:pPr>
            <a:r>
              <a:rPr lang="en-US" altLang="en-US"/>
              <a:t>Religious difference within groups  and other religious groups</a:t>
            </a:r>
          </a:p>
          <a:p>
            <a:pPr>
              <a:lnSpc>
                <a:spcPct val="90000"/>
              </a:lnSpc>
            </a:pPr>
            <a:r>
              <a:rPr lang="en-US" altLang="en-US"/>
              <a:t>Borders viewed as porous</a:t>
            </a:r>
          </a:p>
          <a:p>
            <a:pPr>
              <a:lnSpc>
                <a:spcPct val="90000"/>
              </a:lnSpc>
            </a:pPr>
            <a:r>
              <a:rPr lang="en-US" altLang="en-US"/>
              <a:t>Lack of employment opportunities</a:t>
            </a:r>
          </a:p>
          <a:p>
            <a:pPr>
              <a:lnSpc>
                <a:spcPct val="90000"/>
              </a:lnSpc>
            </a:pPr>
            <a:r>
              <a:rPr lang="en-US" altLang="en-US"/>
              <a:t>Terrorism</a:t>
            </a:r>
          </a:p>
          <a:p>
            <a:pPr>
              <a:lnSpc>
                <a:spcPct val="90000"/>
              </a:lnSpc>
            </a:pPr>
            <a:r>
              <a:rPr lang="en-US" altLang="en-US"/>
              <a:t>Drain on countries resources</a:t>
            </a:r>
          </a:p>
        </p:txBody>
      </p:sp>
    </p:spTree>
  </p:cSld>
  <p:clrMapOvr>
    <a:masterClrMapping/>
  </p:clrMapOvr>
  <p:transition>
    <p:comb/>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3" name="Rectangle 7">
            <a:extLst>
              <a:ext uri="{FF2B5EF4-FFF2-40B4-BE49-F238E27FC236}">
                <a16:creationId xmlns:a16="http://schemas.microsoft.com/office/drawing/2014/main" id="{B8B888B1-9A72-B25C-F839-BFA2DC9D5E13}"/>
              </a:ext>
            </a:extLst>
          </p:cNvPr>
          <p:cNvSpPr>
            <a:spLocks noGrp="1" noChangeArrowheads="1"/>
          </p:cNvSpPr>
          <p:nvPr>
            <p:ph type="title"/>
          </p:nvPr>
        </p:nvSpPr>
        <p:spPr/>
        <p:txBody>
          <a:bodyPr/>
          <a:lstStyle/>
          <a:p>
            <a:r>
              <a:rPr lang="en-US" altLang="en-US" sz="3800"/>
              <a:t>Government attempts to regulate the flow of immigrants</a:t>
            </a:r>
          </a:p>
        </p:txBody>
      </p:sp>
      <p:sp>
        <p:nvSpPr>
          <p:cNvPr id="75784" name="Rectangle 8">
            <a:extLst>
              <a:ext uri="{FF2B5EF4-FFF2-40B4-BE49-F238E27FC236}">
                <a16:creationId xmlns:a16="http://schemas.microsoft.com/office/drawing/2014/main" id="{5D03F007-8F72-0646-311C-5C248081ACD9}"/>
              </a:ext>
            </a:extLst>
          </p:cNvPr>
          <p:cNvSpPr>
            <a:spLocks noGrp="1" noChangeArrowheads="1"/>
          </p:cNvSpPr>
          <p:nvPr>
            <p:ph sz="quarter" idx="1"/>
          </p:nvPr>
        </p:nvSpPr>
        <p:spPr/>
        <p:txBody>
          <a:bodyPr/>
          <a:lstStyle/>
          <a:p>
            <a:r>
              <a:rPr lang="en-US" altLang="en-US" sz="2400"/>
              <a:t>Great Britain</a:t>
            </a:r>
          </a:p>
          <a:p>
            <a:pPr lvl="1"/>
            <a:r>
              <a:rPr lang="en-US" altLang="en-US" sz="2400"/>
              <a:t>Create a Border and Immigration Agency</a:t>
            </a:r>
          </a:p>
          <a:p>
            <a:endParaRPr lang="en-US" altLang="en-US" sz="2400"/>
          </a:p>
        </p:txBody>
      </p:sp>
      <p:sp>
        <p:nvSpPr>
          <p:cNvPr id="75785" name="Rectangle 9">
            <a:extLst>
              <a:ext uri="{FF2B5EF4-FFF2-40B4-BE49-F238E27FC236}">
                <a16:creationId xmlns:a16="http://schemas.microsoft.com/office/drawing/2014/main" id="{E1AA7B60-7523-164A-F87C-5844E9839A9F}"/>
              </a:ext>
            </a:extLst>
          </p:cNvPr>
          <p:cNvSpPr>
            <a:spLocks noGrp="1" noChangeArrowheads="1"/>
          </p:cNvSpPr>
          <p:nvPr>
            <p:ph sz="quarter" idx="2"/>
          </p:nvPr>
        </p:nvSpPr>
        <p:spPr/>
        <p:txBody>
          <a:bodyPr/>
          <a:lstStyle/>
          <a:p>
            <a:r>
              <a:rPr lang="en-US" altLang="en-US" sz="2400"/>
              <a:t>France</a:t>
            </a:r>
          </a:p>
          <a:p>
            <a:pPr lvl="1"/>
            <a:r>
              <a:rPr lang="en-US" altLang="en-US" sz="2400"/>
              <a:t>Proposed  Office of National Identify</a:t>
            </a:r>
          </a:p>
          <a:p>
            <a:endParaRPr lang="en-US" altLang="en-US" sz="2400"/>
          </a:p>
        </p:txBody>
      </p:sp>
      <p:sp>
        <p:nvSpPr>
          <p:cNvPr id="75786" name="Rectangle 10">
            <a:extLst>
              <a:ext uri="{FF2B5EF4-FFF2-40B4-BE49-F238E27FC236}">
                <a16:creationId xmlns:a16="http://schemas.microsoft.com/office/drawing/2014/main" id="{11F17710-B0CC-EB10-C340-D0AA6D72DC42}"/>
              </a:ext>
            </a:extLst>
          </p:cNvPr>
          <p:cNvSpPr>
            <a:spLocks noGrp="1" noChangeArrowheads="1"/>
          </p:cNvSpPr>
          <p:nvPr>
            <p:ph type="body" sz="half" idx="3"/>
          </p:nvPr>
        </p:nvSpPr>
        <p:spPr/>
        <p:txBody>
          <a:bodyPr/>
          <a:lstStyle/>
          <a:p>
            <a:r>
              <a:rPr lang="en-US" altLang="en-US" sz="2800" dirty="0"/>
              <a:t>United States</a:t>
            </a:r>
          </a:p>
          <a:p>
            <a:pPr lvl="1"/>
            <a:r>
              <a:rPr lang="en-US" altLang="en-US" sz="2400" dirty="0"/>
              <a:t>New immigration law – Proposed by President Bush but not passed by Congress</a:t>
            </a:r>
          </a:p>
          <a:p>
            <a:pPr lvl="1"/>
            <a:r>
              <a:rPr lang="en-US" altLang="en-US" sz="2400" dirty="0"/>
              <a:t>Military on borders </a:t>
            </a:r>
          </a:p>
          <a:p>
            <a:pPr lvl="1"/>
            <a:r>
              <a:rPr lang="en-US" altLang="en-US" sz="2400" dirty="0"/>
              <a:t>Fence</a:t>
            </a:r>
          </a:p>
        </p:txBody>
      </p:sp>
    </p:spTree>
  </p:cSld>
  <p:clrMapOvr>
    <a:masterClrMapping/>
  </p:clrMapOvr>
  <p:transition>
    <p:comb/>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6" name="Rectangle 4">
            <a:extLst>
              <a:ext uri="{FF2B5EF4-FFF2-40B4-BE49-F238E27FC236}">
                <a16:creationId xmlns:a16="http://schemas.microsoft.com/office/drawing/2014/main" id="{047B88AD-5483-5C68-151E-FBE0AD712003}"/>
              </a:ext>
            </a:extLst>
          </p:cNvPr>
          <p:cNvSpPr>
            <a:spLocks noGrp="1" noChangeArrowheads="1"/>
          </p:cNvSpPr>
          <p:nvPr>
            <p:ph type="title"/>
          </p:nvPr>
        </p:nvSpPr>
        <p:spPr/>
        <p:txBody>
          <a:bodyPr/>
          <a:lstStyle/>
          <a:p>
            <a:r>
              <a:rPr lang="en-US" altLang="en-US"/>
              <a:t>Special Thanks!</a:t>
            </a:r>
          </a:p>
        </p:txBody>
      </p:sp>
      <p:sp>
        <p:nvSpPr>
          <p:cNvPr id="64517" name="Rectangle 5">
            <a:extLst>
              <a:ext uri="{FF2B5EF4-FFF2-40B4-BE49-F238E27FC236}">
                <a16:creationId xmlns:a16="http://schemas.microsoft.com/office/drawing/2014/main" id="{D77B69BF-C0A3-648A-1052-A116C9E467CA}"/>
              </a:ext>
            </a:extLst>
          </p:cNvPr>
          <p:cNvSpPr>
            <a:spLocks noGrp="1" noChangeArrowheads="1"/>
          </p:cNvSpPr>
          <p:nvPr>
            <p:ph type="body" idx="1"/>
          </p:nvPr>
        </p:nvSpPr>
        <p:spPr/>
        <p:txBody>
          <a:bodyPr/>
          <a:lstStyle/>
          <a:p>
            <a:pPr>
              <a:lnSpc>
                <a:spcPct val="90000"/>
              </a:lnSpc>
            </a:pPr>
            <a:r>
              <a:rPr lang="en-US" altLang="en-US" dirty="0"/>
              <a:t>Dr. Sylvan </a:t>
            </a:r>
            <a:r>
              <a:rPr lang="en-US" altLang="en-US" dirty="0" err="1"/>
              <a:t>Charat</a:t>
            </a:r>
            <a:r>
              <a:rPr lang="en-US" altLang="en-US" dirty="0"/>
              <a:t>, Professor of History and advisor to French National Assembly, Paris, France</a:t>
            </a:r>
          </a:p>
          <a:p>
            <a:pPr>
              <a:lnSpc>
                <a:spcPct val="90000"/>
              </a:lnSpc>
            </a:pPr>
            <a:r>
              <a:rPr lang="en-US" altLang="en-US" dirty="0"/>
              <a:t>Professor Pablo Hernandez – Saint Mary’s College Notre Dame, Indiana</a:t>
            </a:r>
          </a:p>
          <a:p>
            <a:pPr>
              <a:lnSpc>
                <a:spcPct val="90000"/>
              </a:lnSpc>
            </a:pPr>
            <a:r>
              <a:rPr lang="en-US" altLang="en-US" dirty="0"/>
              <a:t>Penn High School Current Issues Classes 2005-2006 &amp; 2006-2007</a:t>
            </a:r>
          </a:p>
          <a:p>
            <a:pPr>
              <a:lnSpc>
                <a:spcPct val="90000"/>
              </a:lnSpc>
            </a:pPr>
            <a:r>
              <a:rPr lang="en-US" altLang="en-US" dirty="0"/>
              <a:t>Yahoo Pictures</a:t>
            </a:r>
          </a:p>
          <a:p>
            <a:pPr>
              <a:lnSpc>
                <a:spcPct val="90000"/>
              </a:lnSpc>
            </a:pPr>
            <a:r>
              <a:rPr lang="en-US" altLang="en-US" dirty="0"/>
              <a:t>Wikipedia</a:t>
            </a:r>
          </a:p>
          <a:p>
            <a:pPr>
              <a:lnSpc>
                <a:spcPct val="90000"/>
              </a:lnSpc>
            </a:pPr>
            <a:endParaRPr lang="en-US" altLang="en-US" dirty="0"/>
          </a:p>
        </p:txBody>
      </p:sp>
    </p:spTree>
  </p:cSld>
  <p:clrMapOvr>
    <a:masterClrMapping/>
  </p:clrMapOvr>
  <p:transition>
    <p:comb/>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216F89D8-3632-8397-D52C-EB26420BFEBC}"/>
              </a:ext>
            </a:extLst>
          </p:cNvPr>
          <p:cNvSpPr>
            <a:spLocks noGrp="1" noChangeArrowheads="1"/>
          </p:cNvSpPr>
          <p:nvPr>
            <p:ph type="title"/>
          </p:nvPr>
        </p:nvSpPr>
        <p:spPr/>
        <p:txBody>
          <a:bodyPr/>
          <a:lstStyle/>
          <a:p>
            <a:r>
              <a:rPr lang="en-US" altLang="en-US" sz="3800"/>
              <a:t>Created by</a:t>
            </a:r>
            <a:br>
              <a:rPr lang="en-US" altLang="en-US" sz="3800"/>
            </a:br>
            <a:endParaRPr lang="en-US" altLang="en-US" sz="3800"/>
          </a:p>
        </p:txBody>
      </p:sp>
      <p:sp>
        <p:nvSpPr>
          <p:cNvPr id="88067" name="Rectangle 3">
            <a:extLst>
              <a:ext uri="{FF2B5EF4-FFF2-40B4-BE49-F238E27FC236}">
                <a16:creationId xmlns:a16="http://schemas.microsoft.com/office/drawing/2014/main" id="{4834803D-1D19-F332-DB3D-E85EEDA3BB08}"/>
              </a:ext>
            </a:extLst>
          </p:cNvPr>
          <p:cNvSpPr>
            <a:spLocks noGrp="1" noChangeArrowheads="1"/>
          </p:cNvSpPr>
          <p:nvPr>
            <p:ph type="body" idx="1"/>
          </p:nvPr>
        </p:nvSpPr>
        <p:spPr/>
        <p:txBody>
          <a:bodyPr/>
          <a:lstStyle/>
          <a:p>
            <a:r>
              <a:rPr lang="en-US" altLang="en-US"/>
              <a:t>Tom Van Meter</a:t>
            </a:r>
          </a:p>
          <a:p>
            <a:r>
              <a:rPr lang="en-US" altLang="en-US"/>
              <a:t>Social Studies Teacher</a:t>
            </a:r>
          </a:p>
          <a:p>
            <a:r>
              <a:rPr lang="en-US" altLang="en-US"/>
              <a:t>Penn High School</a:t>
            </a:r>
          </a:p>
          <a:p>
            <a:r>
              <a:rPr lang="en-US" altLang="en-US"/>
              <a:t>56100 Bittersweet Rd</a:t>
            </a:r>
          </a:p>
          <a:p>
            <a:r>
              <a:rPr lang="en-US" altLang="en-US"/>
              <a:t>Mishawaka, In 46546</a:t>
            </a:r>
          </a:p>
        </p:txBody>
      </p:sp>
    </p:spTree>
  </p:cSld>
  <p:clrMapOvr>
    <a:masterClrMapping/>
  </p:clrMapOvr>
  <p:transition>
    <p:comb/>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BADBF18-3698-6E79-97D3-B0541151AB77}"/>
              </a:ext>
            </a:extLst>
          </p:cNvPr>
          <p:cNvSpPr>
            <a:spLocks noGrp="1"/>
          </p:cNvSpPr>
          <p:nvPr>
            <p:ph type="title" idx="4294967295"/>
          </p:nvPr>
        </p:nvSpPr>
        <p:spPr/>
        <p:txBody>
          <a:bodyPr/>
          <a:lstStyle/>
          <a:p>
            <a:r>
              <a:rPr lang="en-US" dirty="0"/>
              <a:t>End</a:t>
            </a:r>
          </a:p>
        </p:txBody>
      </p:sp>
    </p:spTree>
  </p:cSld>
  <p:clrMapOvr>
    <a:masterClrMapping/>
  </p:clrMapOvr>
  <p:transition>
    <p:comb/>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9" name="Rectangle 11">
            <a:extLst>
              <a:ext uri="{FF2B5EF4-FFF2-40B4-BE49-F238E27FC236}">
                <a16:creationId xmlns:a16="http://schemas.microsoft.com/office/drawing/2014/main" id="{CA862CD3-64DF-E032-DD85-C543ABBCF285}"/>
              </a:ext>
            </a:extLst>
          </p:cNvPr>
          <p:cNvSpPr>
            <a:spLocks noGrp="1" noChangeArrowheads="1"/>
          </p:cNvSpPr>
          <p:nvPr>
            <p:ph type="title"/>
          </p:nvPr>
        </p:nvSpPr>
        <p:spPr/>
        <p:txBody>
          <a:bodyPr/>
          <a:lstStyle/>
          <a:p>
            <a:r>
              <a:rPr lang="en-US" altLang="en-US"/>
              <a:t>Immigration Questions</a:t>
            </a:r>
          </a:p>
        </p:txBody>
      </p:sp>
      <p:sp>
        <p:nvSpPr>
          <p:cNvPr id="78860" name="Rectangle 12">
            <a:extLst>
              <a:ext uri="{FF2B5EF4-FFF2-40B4-BE49-F238E27FC236}">
                <a16:creationId xmlns:a16="http://schemas.microsoft.com/office/drawing/2014/main" id="{420C9BDE-349A-04B0-D192-D1CEC5F1E22B}"/>
              </a:ext>
            </a:extLst>
          </p:cNvPr>
          <p:cNvSpPr>
            <a:spLocks noGrp="1" noChangeArrowheads="1"/>
          </p:cNvSpPr>
          <p:nvPr>
            <p:ph type="body" idx="1"/>
          </p:nvPr>
        </p:nvSpPr>
        <p:spPr/>
        <p:txBody>
          <a:bodyPr/>
          <a:lstStyle/>
          <a:p>
            <a:pPr>
              <a:lnSpc>
                <a:spcPct val="90000"/>
              </a:lnSpc>
            </a:pPr>
            <a:r>
              <a:rPr lang="en-US" altLang="en-US"/>
              <a:t>The United States is a country built on immigrants. The objective of this presentation is to look at  the next wave of immigration in the United States, England and France.  How are immigrants viewed, where do they fit in, what obstacles do they face? </a:t>
            </a:r>
          </a:p>
          <a:p>
            <a:pPr>
              <a:lnSpc>
                <a:spcPct val="90000"/>
              </a:lnSpc>
            </a:pPr>
            <a:r>
              <a:rPr lang="en-US" altLang="en-US"/>
              <a:t>The problems faced in the United States are similar to that in France and England</a:t>
            </a:r>
          </a:p>
          <a:p>
            <a:pPr>
              <a:lnSpc>
                <a:spcPct val="90000"/>
              </a:lnSpc>
              <a:buFont typeface="Wingdings" pitchFamily="2" charset="2"/>
              <a:buNone/>
            </a:pPr>
            <a:endParaRPr lang="en-US" altLang="en-US"/>
          </a:p>
        </p:txBody>
      </p:sp>
    </p:spTree>
  </p:cSld>
  <p:clrMapOvr>
    <a:masterClrMapping/>
  </p:clrMapOvr>
  <p:transition>
    <p:comb/>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F0CFFB65-40BA-69D3-17E0-D542CD1B80B4}"/>
              </a:ext>
            </a:extLst>
          </p:cNvPr>
          <p:cNvSpPr>
            <a:spLocks noGrp="1" noChangeArrowheads="1"/>
          </p:cNvSpPr>
          <p:nvPr>
            <p:ph type="title"/>
          </p:nvPr>
        </p:nvSpPr>
        <p:spPr/>
        <p:txBody>
          <a:bodyPr/>
          <a:lstStyle/>
          <a:p>
            <a:r>
              <a:rPr lang="en-US" altLang="en-US" dirty="0"/>
              <a:t>Who is an immigrant?</a:t>
            </a:r>
          </a:p>
        </p:txBody>
      </p:sp>
      <p:sp>
        <p:nvSpPr>
          <p:cNvPr id="3075" name="Rectangle 3">
            <a:extLst>
              <a:ext uri="{FF2B5EF4-FFF2-40B4-BE49-F238E27FC236}">
                <a16:creationId xmlns:a16="http://schemas.microsoft.com/office/drawing/2014/main" id="{24AF0E3B-D196-E672-87C9-AF2D51F60F57}"/>
              </a:ext>
            </a:extLst>
          </p:cNvPr>
          <p:cNvSpPr>
            <a:spLocks noGrp="1" noChangeArrowheads="1"/>
          </p:cNvSpPr>
          <p:nvPr>
            <p:ph type="body" sz="half" idx="3"/>
          </p:nvPr>
        </p:nvSpPr>
        <p:spPr/>
        <p:txBody>
          <a:bodyPr/>
          <a:lstStyle/>
          <a:p>
            <a:r>
              <a:rPr lang="en-US" altLang="en-US" sz="2800"/>
              <a:t>Somebody who has come to a country and settled there.</a:t>
            </a:r>
          </a:p>
        </p:txBody>
      </p:sp>
      <p:pic>
        <p:nvPicPr>
          <p:cNvPr id="3084" name="Picture 12" descr="A group of people standing in a line.">
            <a:extLst>
              <a:ext uri="{FF2B5EF4-FFF2-40B4-BE49-F238E27FC236}">
                <a16:creationId xmlns:a16="http://schemas.microsoft.com/office/drawing/2014/main" id="{D63E0B1E-095A-3894-3663-6FE95FE4BED9}"/>
              </a:ext>
            </a:extLst>
          </p:cNvPr>
          <p:cNvPicPr>
            <a:picLocks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609600" y="1600200"/>
            <a:ext cx="3124200" cy="23002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3086" name="Picture 14" descr="A group of people walking in a desert.">
            <a:extLst>
              <a:ext uri="{FF2B5EF4-FFF2-40B4-BE49-F238E27FC236}">
                <a16:creationId xmlns:a16="http://schemas.microsoft.com/office/drawing/2014/main" id="{9DF6AAC1-E842-9760-21C1-93E9BD5EDE7B}"/>
              </a:ext>
            </a:extLst>
          </p:cNvPr>
          <p:cNvPicPr>
            <a:picLocks noChangeAspect="1" noChangeArrowheads="1"/>
          </p:cNvPicPr>
          <p:nvPr>
            <p:ph sz="quarter" idx="2"/>
          </p:nvPr>
        </p:nvPicPr>
        <p:blipFill>
          <a:blip r:embed="rId4">
            <a:extLst>
              <a:ext uri="{28A0092B-C50C-407E-A947-70E740481C1C}">
                <a14:useLocalDpi xmlns:a14="http://schemas.microsoft.com/office/drawing/2010/main" val="0"/>
              </a:ext>
            </a:extLst>
          </a:blip>
          <a:srcRect/>
          <a:stretch>
            <a:fillRect/>
          </a:stretch>
        </p:blipFill>
        <p:spPr>
          <a:xfrm>
            <a:off x="5181600" y="1828800"/>
            <a:ext cx="2743200" cy="20367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comb/>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a:extLst>
              <a:ext uri="{FF2B5EF4-FFF2-40B4-BE49-F238E27FC236}">
                <a16:creationId xmlns:a16="http://schemas.microsoft.com/office/drawing/2014/main" id="{C3467106-4FF3-5A5A-7430-7F0A75F69963}"/>
              </a:ext>
            </a:extLst>
          </p:cNvPr>
          <p:cNvSpPr>
            <a:spLocks noGrp="1" noChangeArrowheads="1"/>
          </p:cNvSpPr>
          <p:nvPr>
            <p:ph type="title"/>
          </p:nvPr>
        </p:nvSpPr>
        <p:spPr>
          <a:xfrm>
            <a:off x="457200" y="277813"/>
            <a:ext cx="8229600" cy="714375"/>
          </a:xfrm>
        </p:spPr>
        <p:txBody>
          <a:bodyPr/>
          <a:lstStyle/>
          <a:p>
            <a:r>
              <a:rPr lang="en-US" altLang="en-US" sz="3200" dirty="0"/>
              <a:t>How does an immigrant fit in?</a:t>
            </a:r>
          </a:p>
        </p:txBody>
      </p:sp>
      <p:graphicFrame>
        <p:nvGraphicFramePr>
          <p:cNvPr id="6213" name="Group 69">
            <a:extLst>
              <a:ext uri="{FF2B5EF4-FFF2-40B4-BE49-F238E27FC236}">
                <a16:creationId xmlns:a16="http://schemas.microsoft.com/office/drawing/2014/main" id="{79820D7A-F437-4B36-6F50-6CA26D981B98}"/>
              </a:ext>
            </a:extLst>
          </p:cNvPr>
          <p:cNvGraphicFramePr>
            <a:graphicFrameLocks noGrp="1"/>
          </p:cNvGraphicFramePr>
          <p:nvPr>
            <p:ph type="tbl" idx="1"/>
            <p:extLst>
              <p:ext uri="{D42A27DB-BD31-4B8C-83A1-F6EECF244321}">
                <p14:modId xmlns:p14="http://schemas.microsoft.com/office/powerpoint/2010/main" val="3924024265"/>
              </p:ext>
            </p:extLst>
          </p:nvPr>
        </p:nvGraphicFramePr>
        <p:xfrm>
          <a:off x="457200" y="914400"/>
          <a:ext cx="8077200" cy="5943602"/>
        </p:xfrm>
        <a:graphic>
          <a:graphicData uri="http://schemas.openxmlformats.org/drawingml/2006/table">
            <a:tbl>
              <a:tblPr firstRow="1"/>
              <a:tblGrid>
                <a:gridCol w="2019300">
                  <a:extLst>
                    <a:ext uri="{9D8B030D-6E8A-4147-A177-3AD203B41FA5}">
                      <a16:colId xmlns:a16="http://schemas.microsoft.com/office/drawing/2014/main" val="2487023279"/>
                    </a:ext>
                  </a:extLst>
                </a:gridCol>
                <a:gridCol w="2019300">
                  <a:extLst>
                    <a:ext uri="{9D8B030D-6E8A-4147-A177-3AD203B41FA5}">
                      <a16:colId xmlns:a16="http://schemas.microsoft.com/office/drawing/2014/main" val="771266540"/>
                    </a:ext>
                  </a:extLst>
                </a:gridCol>
                <a:gridCol w="2019300">
                  <a:extLst>
                    <a:ext uri="{9D8B030D-6E8A-4147-A177-3AD203B41FA5}">
                      <a16:colId xmlns:a16="http://schemas.microsoft.com/office/drawing/2014/main" val="277999681"/>
                    </a:ext>
                  </a:extLst>
                </a:gridCol>
                <a:gridCol w="2019300">
                  <a:extLst>
                    <a:ext uri="{9D8B030D-6E8A-4147-A177-3AD203B41FA5}">
                      <a16:colId xmlns:a16="http://schemas.microsoft.com/office/drawing/2014/main" val="2360398097"/>
                    </a:ext>
                  </a:extLst>
                </a:gridCol>
              </a:tblGrid>
              <a:tr h="873125">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altLang="en-US" sz="1800" b="0" i="0" u="none" strike="noStrike" cap="none" normalizeH="0" baseline="0" dirty="0">
                        <a:ln>
                          <a:noFill/>
                        </a:ln>
                        <a:solidFill>
                          <a:schemeClr val="tx1"/>
                        </a:solidFill>
                        <a:effectLst>
                          <a:outerShdw blurRad="38100" dist="38100" dir="2700000" algn="tl">
                            <a:srgbClr val="000000"/>
                          </a:outerShdw>
                        </a:effectLst>
                        <a:latin typeface="Tahoma" panose="020B060403050404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France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United Kingdom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United States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34089665"/>
                  </a:ext>
                </a:extLst>
              </a:tr>
              <a:tr h="698500">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Current Population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63,713,926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60,776,238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301,139,947</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53702449"/>
                  </a:ext>
                </a:extLst>
              </a:tr>
              <a:tr h="874713">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Median Age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39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39.6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36.6</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51770640"/>
                  </a:ext>
                </a:extLst>
              </a:tr>
              <a:tr h="874713">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Population Growth</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.588%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.275%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.894%</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55925076"/>
                  </a:ext>
                </a:extLst>
              </a:tr>
              <a:tr h="874713">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Life expectancy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77.35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78.8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78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17918087"/>
                  </a:ext>
                </a:extLst>
              </a:tr>
              <a:tr h="874713">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Median Income</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$31,100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$31,800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$44,000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66968281"/>
                  </a:ext>
                </a:extLst>
              </a:tr>
              <a:tr h="873125">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Unemployment Rate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8.7%</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a:ln>
                            <a:noFill/>
                          </a:ln>
                          <a:solidFill>
                            <a:schemeClr val="tx1"/>
                          </a:solidFill>
                          <a:effectLst>
                            <a:outerShdw blurRad="38100" dist="38100" dir="2700000" algn="tl">
                              <a:srgbClr val="000000"/>
                            </a:outerShdw>
                          </a:effectLst>
                          <a:latin typeface="Tahoma" panose="020B0604030504040204" pitchFamily="34" charset="0"/>
                        </a:rPr>
                        <a:t>2.9%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80000"/>
                        <a:buFont typeface="Wingdings" pitchFamily="2" charset="2"/>
                        <a:defRPr sz="2800">
                          <a:solidFill>
                            <a:schemeClr val="tx1"/>
                          </a:solidFill>
                          <a:effectLst>
                            <a:outerShdw blurRad="38100" dist="38100" dir="2700000" algn="tl">
                              <a:srgbClr val="000000"/>
                            </a:outerShdw>
                          </a:effectLst>
                          <a:latin typeface="Tahoma" panose="020B0604030504040204" pitchFamily="34" charset="0"/>
                        </a:defRPr>
                      </a:lvl1pPr>
                      <a:lvl2pPr>
                        <a:spcBef>
                          <a:spcPct val="20000"/>
                        </a:spcBef>
                        <a:buClr>
                          <a:schemeClr val="folHlink"/>
                        </a:buClr>
                        <a:buSzPct val="80000"/>
                        <a:buFont typeface="Wingdings" pitchFamily="2" charset="2"/>
                        <a:defRPr sz="2400">
                          <a:solidFill>
                            <a:schemeClr val="tx1"/>
                          </a:solidFill>
                          <a:effectLst>
                            <a:outerShdw blurRad="38100" dist="38100" dir="2700000" algn="tl">
                              <a:srgbClr val="000000"/>
                            </a:outerShdw>
                          </a:effectLst>
                          <a:latin typeface="Tahoma" panose="020B0604030504040204" pitchFamily="34" charset="0"/>
                        </a:defRPr>
                      </a:lvl2pPr>
                      <a:lvl3pPr>
                        <a:spcBef>
                          <a:spcPct val="20000"/>
                        </a:spcBef>
                        <a:buClr>
                          <a:schemeClr val="tx2"/>
                        </a:buClr>
                        <a:buSzPct val="80000"/>
                        <a:buFont typeface="Wingdings" pitchFamily="2" charset="2"/>
                        <a:defRPr sz="2000">
                          <a:solidFill>
                            <a:schemeClr val="tx1"/>
                          </a:solidFill>
                          <a:effectLst>
                            <a:outerShdw blurRad="38100" dist="38100" dir="2700000" algn="tl">
                              <a:srgbClr val="000000"/>
                            </a:outerShdw>
                          </a:effectLst>
                          <a:latin typeface="Tahoma" panose="020B0604030504040204" pitchFamily="34" charset="0"/>
                        </a:defRPr>
                      </a:lvl3pPr>
                      <a:lvl4pPr>
                        <a:spcBef>
                          <a:spcPct val="20000"/>
                        </a:spcBef>
                        <a:buClr>
                          <a:schemeClr val="hlink"/>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4pPr>
                      <a:lvl5pPr>
                        <a:spcBef>
                          <a:spcPct val="20000"/>
                        </a:spcBef>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5pPr>
                      <a:lvl6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6pPr>
                      <a:lvl7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7pPr>
                      <a:lvl8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8pPr>
                      <a:lvl9pPr fontAlgn="base">
                        <a:spcBef>
                          <a:spcPct val="20000"/>
                        </a:spcBef>
                        <a:spcAft>
                          <a:spcPct val="0"/>
                        </a:spcAft>
                        <a:buClr>
                          <a:schemeClr val="tx1"/>
                        </a:buClr>
                        <a:buSzPct val="80000"/>
                        <a:buFont typeface="Wingdings" pitchFamily="2" charset="2"/>
                        <a:defRPr>
                          <a:solidFill>
                            <a:schemeClr val="tx1"/>
                          </a:solidFill>
                          <a:effectLst>
                            <a:outerShdw blurRad="38100" dist="38100" dir="2700000" algn="tl">
                              <a:srgbClr val="000000"/>
                            </a:outerShdw>
                          </a:effectLst>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altLang="en-US" sz="1800" b="0" i="0" u="none" strike="noStrike" cap="none" normalizeH="0" baseline="0" dirty="0">
                          <a:ln>
                            <a:noFill/>
                          </a:ln>
                          <a:solidFill>
                            <a:schemeClr val="tx1"/>
                          </a:solidFill>
                          <a:effectLst>
                            <a:outerShdw blurRad="38100" dist="38100" dir="2700000" algn="tl">
                              <a:srgbClr val="000000"/>
                            </a:outerShdw>
                          </a:effectLst>
                          <a:latin typeface="Tahoma" panose="020B0604030504040204" pitchFamily="34" charset="0"/>
                        </a:rPr>
                        <a:t>4.8%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68559484"/>
                  </a:ext>
                </a:extLst>
              </a:tr>
            </a:tbl>
          </a:graphicData>
        </a:graphic>
      </p:graphicFrame>
    </p:spTree>
  </p:cSld>
  <p:clrMapOvr>
    <a:masterClrMapping/>
  </p:clrMapOvr>
  <p:transition>
    <p:comb/>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D50B2F88-BD14-BF1D-1A70-37FA85184FF8}"/>
              </a:ext>
            </a:extLst>
          </p:cNvPr>
          <p:cNvSpPr>
            <a:spLocks noGrp="1" noChangeArrowheads="1"/>
          </p:cNvSpPr>
          <p:nvPr>
            <p:ph type="title"/>
          </p:nvPr>
        </p:nvSpPr>
        <p:spPr/>
        <p:txBody>
          <a:bodyPr/>
          <a:lstStyle/>
          <a:p>
            <a:r>
              <a:rPr lang="en-US" altLang="en-US">
                <a:latin typeface="Times New Roman" panose="02020603050405020304" pitchFamily="18" charset="0"/>
              </a:rPr>
              <a:t>Why do people immigrate?</a:t>
            </a:r>
          </a:p>
        </p:txBody>
      </p:sp>
      <p:sp>
        <p:nvSpPr>
          <p:cNvPr id="46083" name="Rectangle 3">
            <a:extLst>
              <a:ext uri="{FF2B5EF4-FFF2-40B4-BE49-F238E27FC236}">
                <a16:creationId xmlns:a16="http://schemas.microsoft.com/office/drawing/2014/main" id="{A373A15C-5E04-4EFA-6A3B-D06E715D9DFF}"/>
              </a:ext>
            </a:extLst>
          </p:cNvPr>
          <p:cNvSpPr>
            <a:spLocks noGrp="1" noChangeArrowheads="1"/>
          </p:cNvSpPr>
          <p:nvPr>
            <p:ph type="body" idx="1"/>
          </p:nvPr>
        </p:nvSpPr>
        <p:spPr/>
        <p:txBody>
          <a:bodyPr/>
          <a:lstStyle/>
          <a:p>
            <a:r>
              <a:rPr lang="en-US" altLang="en-US">
                <a:latin typeface="Times New Roman" panose="02020603050405020304" pitchFamily="18" charset="0"/>
              </a:rPr>
              <a:t>Be with family members</a:t>
            </a:r>
          </a:p>
          <a:p>
            <a:r>
              <a:rPr lang="en-US" altLang="en-US">
                <a:latin typeface="Times New Roman" panose="02020603050405020304" pitchFamily="18" charset="0"/>
              </a:rPr>
              <a:t>Seek new economic opportunity</a:t>
            </a:r>
          </a:p>
          <a:p>
            <a:r>
              <a:rPr lang="en-US" altLang="en-US">
                <a:latin typeface="Times New Roman" panose="02020603050405020304" pitchFamily="18" charset="0"/>
              </a:rPr>
              <a:t>Escape political persecution</a:t>
            </a:r>
          </a:p>
          <a:p>
            <a:r>
              <a:rPr lang="en-US" altLang="en-US">
                <a:latin typeface="Times New Roman" panose="02020603050405020304" pitchFamily="18" charset="0"/>
              </a:rPr>
              <a:t>Evade religious persecution</a:t>
            </a:r>
          </a:p>
          <a:p>
            <a:r>
              <a:rPr lang="en-US" altLang="en-US">
                <a:latin typeface="Times New Roman" panose="02020603050405020304" pitchFamily="18" charset="0"/>
              </a:rPr>
              <a:t>Flee from war</a:t>
            </a:r>
          </a:p>
          <a:p>
            <a:endParaRPr lang="en-US" altLang="en-US">
              <a:latin typeface="Times New Roman" panose="02020603050405020304" pitchFamily="18" charset="0"/>
            </a:endParaRPr>
          </a:p>
          <a:p>
            <a:endParaRPr lang="en-US" altLang="en-US">
              <a:latin typeface="Times New Roman" panose="02020603050405020304" pitchFamily="18" charset="0"/>
            </a:endParaRPr>
          </a:p>
        </p:txBody>
      </p:sp>
    </p:spTree>
  </p:cSld>
  <p:clrMapOvr>
    <a:masterClrMapping/>
  </p:clrMapOvr>
  <p:transition>
    <p:comb/>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9817FBE7-A7BA-E4FD-3988-49DBC6C4080B}"/>
              </a:ext>
            </a:extLst>
          </p:cNvPr>
          <p:cNvSpPr>
            <a:spLocks noGrp="1" noChangeArrowheads="1"/>
          </p:cNvSpPr>
          <p:nvPr>
            <p:ph type="title"/>
          </p:nvPr>
        </p:nvSpPr>
        <p:spPr/>
        <p:txBody>
          <a:bodyPr/>
          <a:lstStyle/>
          <a:p>
            <a:r>
              <a:rPr lang="en-US" altLang="en-US" sz="3800"/>
              <a:t>2006 Immigration Patterns  To </a:t>
            </a:r>
            <a:br>
              <a:rPr lang="en-US" altLang="en-US" sz="3800"/>
            </a:br>
            <a:r>
              <a:rPr lang="en-US" altLang="en-US" sz="3800"/>
              <a:t>The United States</a:t>
            </a:r>
          </a:p>
        </p:txBody>
      </p:sp>
      <p:sp>
        <p:nvSpPr>
          <p:cNvPr id="87043" name="Rectangle 3">
            <a:extLst>
              <a:ext uri="{FF2B5EF4-FFF2-40B4-BE49-F238E27FC236}">
                <a16:creationId xmlns:a16="http://schemas.microsoft.com/office/drawing/2014/main" id="{F3B63246-CC53-E31B-03AF-BB9A1FBEA084}"/>
              </a:ext>
            </a:extLst>
          </p:cNvPr>
          <p:cNvSpPr>
            <a:spLocks noGrp="1" noChangeArrowheads="1"/>
          </p:cNvSpPr>
          <p:nvPr>
            <p:ph type="body" idx="1"/>
          </p:nvPr>
        </p:nvSpPr>
        <p:spPr/>
        <p:txBody>
          <a:bodyPr/>
          <a:lstStyle/>
          <a:p>
            <a:pPr>
              <a:lnSpc>
                <a:spcPct val="80000"/>
              </a:lnSpc>
            </a:pPr>
            <a:endParaRPr lang="en-US" altLang="en-US" sz="2000"/>
          </a:p>
          <a:p>
            <a:pPr>
              <a:lnSpc>
                <a:spcPct val="80000"/>
              </a:lnSpc>
              <a:buFont typeface="Wingdings" pitchFamily="2" charset="2"/>
              <a:buNone/>
            </a:pPr>
            <a:r>
              <a:rPr lang="en-US" altLang="en-US" sz="2000"/>
              <a:t>According to Wikipedia:</a:t>
            </a:r>
          </a:p>
          <a:p>
            <a:pPr>
              <a:lnSpc>
                <a:spcPct val="80000"/>
              </a:lnSpc>
              <a:buFontTx/>
              <a:buChar char="•"/>
            </a:pPr>
            <a:r>
              <a:rPr lang="en-US" altLang="en-US" sz="2000"/>
              <a:t>“There were 1,266,264 immigrants who were granted </a:t>
            </a:r>
            <a:r>
              <a:rPr lang="en-US" altLang="en-US" sz="2000">
                <a:hlinkClick r:id="rId2" tooltip="Legal residence"/>
              </a:rPr>
              <a:t>legal residence</a:t>
            </a:r>
            <a:r>
              <a:rPr lang="en-US" altLang="en-US" sz="2000"/>
              <a:t> in 2006, up from 601,516 in 1987, 849,807 in 2000, and 1,122,373 in 2005.   The top twelve sending countries in 2006, by country of birth: </a:t>
            </a:r>
            <a:r>
              <a:rPr lang="en-US" altLang="en-US" sz="2000">
                <a:hlinkClick r:id="rId3" tooltip="Mexico"/>
              </a:rPr>
              <a:t>Mexico</a:t>
            </a:r>
            <a:r>
              <a:rPr lang="en-US" altLang="en-US" sz="2000"/>
              <a:t> - 173,753, </a:t>
            </a:r>
            <a:r>
              <a:rPr lang="en-US" altLang="en-US" sz="2000">
                <a:hlinkClick r:id="rId4" tooltip="People's Republic of China"/>
              </a:rPr>
              <a:t>China</a:t>
            </a:r>
            <a:r>
              <a:rPr lang="en-US" altLang="en-US" sz="2000"/>
              <a:t>, People’s Republic - 87,345, </a:t>
            </a:r>
            <a:r>
              <a:rPr lang="en-US" altLang="en-US" sz="2000">
                <a:hlinkClick r:id="rId5" tooltip="Philippines"/>
              </a:rPr>
              <a:t>Philippines</a:t>
            </a:r>
            <a:r>
              <a:rPr lang="en-US" altLang="en-US" sz="2000"/>
              <a:t> - 74,607, </a:t>
            </a:r>
            <a:r>
              <a:rPr lang="en-US" altLang="en-US" sz="2000">
                <a:hlinkClick r:id="rId6" tooltip="India"/>
              </a:rPr>
              <a:t>India</a:t>
            </a:r>
            <a:r>
              <a:rPr lang="en-US" altLang="en-US" sz="2000"/>
              <a:t> - 61,369, </a:t>
            </a:r>
            <a:r>
              <a:rPr lang="en-US" altLang="en-US" sz="2000">
                <a:hlinkClick r:id="rId7" tooltip="Cuba"/>
              </a:rPr>
              <a:t>Cuba</a:t>
            </a:r>
            <a:r>
              <a:rPr lang="en-US" altLang="en-US" sz="2000"/>
              <a:t> - 45,614, </a:t>
            </a:r>
            <a:r>
              <a:rPr lang="en-US" altLang="en-US" sz="2000">
                <a:hlinkClick r:id="rId8" tooltip="Colombia"/>
              </a:rPr>
              <a:t>Colombia</a:t>
            </a:r>
            <a:r>
              <a:rPr lang="en-US" altLang="en-US" sz="2000"/>
              <a:t> - 43,151, </a:t>
            </a:r>
            <a:r>
              <a:rPr lang="en-US" altLang="en-US" sz="2000">
                <a:hlinkClick r:id="rId9" tooltip="Dominican Republic"/>
              </a:rPr>
              <a:t>Dominican Republic</a:t>
            </a:r>
            <a:r>
              <a:rPr lang="en-US" altLang="en-US" sz="2000"/>
              <a:t> - 38,069, </a:t>
            </a:r>
            <a:r>
              <a:rPr lang="en-US" altLang="en-US" sz="2000">
                <a:hlinkClick r:id="rId10" tooltip="El Salvador"/>
              </a:rPr>
              <a:t>El Salvador</a:t>
            </a:r>
            <a:r>
              <a:rPr lang="en-US" altLang="en-US" sz="2000"/>
              <a:t> - 31,783, </a:t>
            </a:r>
            <a:r>
              <a:rPr lang="en-US" altLang="en-US" sz="2000">
                <a:hlinkClick r:id="rId11" tooltip="Vietnam"/>
              </a:rPr>
              <a:t>Vietnam</a:t>
            </a:r>
            <a:r>
              <a:rPr lang="en-US" altLang="en-US" sz="2000"/>
              <a:t> - 30,695, </a:t>
            </a:r>
            <a:r>
              <a:rPr lang="en-US" altLang="en-US" sz="2000">
                <a:hlinkClick r:id="rId12" tooltip="Jamaica"/>
              </a:rPr>
              <a:t>Jamaica</a:t>
            </a:r>
            <a:r>
              <a:rPr lang="en-US" altLang="en-US" sz="2000"/>
              <a:t> - 24,976, </a:t>
            </a:r>
            <a:r>
              <a:rPr lang="en-US" altLang="en-US" sz="2000">
                <a:hlinkClick r:id="rId13" tooltip="South Korea"/>
              </a:rPr>
              <a:t>South Korea</a:t>
            </a:r>
            <a:r>
              <a:rPr lang="en-US" altLang="en-US" sz="2000"/>
              <a:t> - 24,386, </a:t>
            </a:r>
            <a:r>
              <a:rPr lang="en-US" altLang="en-US" sz="2000">
                <a:hlinkClick r:id="rId14" tooltip="Guatemala"/>
              </a:rPr>
              <a:t>Guatemala</a:t>
            </a:r>
            <a:r>
              <a:rPr lang="en-US" altLang="en-US" sz="2000"/>
              <a:t> - 24,146, Other countries - 606,370.</a:t>
            </a:r>
            <a:r>
              <a:rPr lang="en-US" altLang="en-US" sz="2000">
                <a:hlinkClick r:id="" action="ppaction://noaction"/>
              </a:rPr>
              <a:t>[7]</a:t>
            </a:r>
            <a:r>
              <a:rPr lang="en-US" altLang="en-US" sz="2000"/>
              <a:t> In fiscal year 2006, just 202 </a:t>
            </a:r>
            <a:r>
              <a:rPr lang="en-US" altLang="en-US" sz="2000">
                <a:hlinkClick r:id="rId15" tooltip="Refugees of Iraq"/>
              </a:rPr>
              <a:t>refugees from Iraq</a:t>
            </a:r>
            <a:r>
              <a:rPr lang="en-US" altLang="en-US" sz="2000"/>
              <a:t> were allowed to resettle in the United States. “</a:t>
            </a:r>
          </a:p>
          <a:p>
            <a:pPr>
              <a:lnSpc>
                <a:spcPct val="80000"/>
              </a:lnSpc>
              <a:buFontTx/>
              <a:buChar char="•"/>
            </a:pPr>
            <a:r>
              <a:rPr lang="en-US" altLang="en-US" sz="2000"/>
              <a:t>“Those who immigrated between 2000 and 2005, 58% were from </a:t>
            </a:r>
            <a:r>
              <a:rPr lang="en-US" altLang="en-US" sz="2000">
                <a:hlinkClick r:id="rId16" tooltip="Latin America"/>
              </a:rPr>
              <a:t>Latin America</a:t>
            </a:r>
            <a:r>
              <a:rPr lang="en-US" altLang="en-US" sz="2000"/>
              <a:t>.”</a:t>
            </a:r>
          </a:p>
          <a:p>
            <a:pPr>
              <a:lnSpc>
                <a:spcPct val="80000"/>
              </a:lnSpc>
            </a:pPr>
            <a:endParaRPr lang="en-US" altLang="en-US" sz="2000"/>
          </a:p>
        </p:txBody>
      </p:sp>
    </p:spTree>
  </p:cSld>
  <p:clrMapOvr>
    <a:masterClrMapping/>
  </p:clrMapOvr>
  <p:transition>
    <p:comb/>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8A0EFAEE-4DEF-B035-7445-FEEE3C2B1937}"/>
              </a:ext>
            </a:extLst>
          </p:cNvPr>
          <p:cNvSpPr>
            <a:spLocks noGrp="1" noChangeArrowheads="1"/>
          </p:cNvSpPr>
          <p:nvPr>
            <p:ph type="title"/>
          </p:nvPr>
        </p:nvSpPr>
        <p:spPr/>
        <p:txBody>
          <a:bodyPr/>
          <a:lstStyle/>
          <a:p>
            <a:r>
              <a:rPr lang="en-US" altLang="en-US"/>
              <a:t>European Migration Pattern</a:t>
            </a:r>
          </a:p>
        </p:txBody>
      </p:sp>
      <p:sp>
        <p:nvSpPr>
          <p:cNvPr id="47107" name="Rectangle 3">
            <a:extLst>
              <a:ext uri="{FF2B5EF4-FFF2-40B4-BE49-F238E27FC236}">
                <a16:creationId xmlns:a16="http://schemas.microsoft.com/office/drawing/2014/main" id="{5DB12D88-8B4F-2DB8-160D-4F1F956228C9}"/>
              </a:ext>
            </a:extLst>
          </p:cNvPr>
          <p:cNvSpPr>
            <a:spLocks noGrp="1" noChangeArrowheads="1"/>
          </p:cNvSpPr>
          <p:nvPr>
            <p:ph type="body" idx="1"/>
          </p:nvPr>
        </p:nvSpPr>
        <p:spPr/>
        <p:txBody>
          <a:bodyPr/>
          <a:lstStyle/>
          <a:p>
            <a:endParaRPr lang="en-US" altLang="en-US"/>
          </a:p>
        </p:txBody>
      </p:sp>
      <p:pic>
        <p:nvPicPr>
          <p:cNvPr id="47108" name="Picture 4" descr="A map of europe with arrows pointing to the top.">
            <a:extLst>
              <a:ext uri="{FF2B5EF4-FFF2-40B4-BE49-F238E27FC236}">
                <a16:creationId xmlns:a16="http://schemas.microsoft.com/office/drawing/2014/main" id="{E5D405E1-1E54-075C-24B1-A72245344B7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257300"/>
            <a:ext cx="8458200" cy="56007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comb/>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6" name="Rectangle 4">
            <a:extLst>
              <a:ext uri="{FF2B5EF4-FFF2-40B4-BE49-F238E27FC236}">
                <a16:creationId xmlns:a16="http://schemas.microsoft.com/office/drawing/2014/main" id="{164498ED-6896-4341-31EA-2512F3517788}"/>
              </a:ext>
            </a:extLst>
          </p:cNvPr>
          <p:cNvSpPr>
            <a:spLocks noGrp="1" noChangeArrowheads="1"/>
          </p:cNvSpPr>
          <p:nvPr>
            <p:ph type="title"/>
          </p:nvPr>
        </p:nvSpPr>
        <p:spPr/>
        <p:txBody>
          <a:bodyPr/>
          <a:lstStyle/>
          <a:p>
            <a:r>
              <a:rPr lang="en-US" altLang="en-US"/>
              <a:t> How to Immigrate to France</a:t>
            </a:r>
          </a:p>
        </p:txBody>
      </p:sp>
      <p:sp>
        <p:nvSpPr>
          <p:cNvPr id="49158" name="Rectangle 6">
            <a:extLst>
              <a:ext uri="{FF2B5EF4-FFF2-40B4-BE49-F238E27FC236}">
                <a16:creationId xmlns:a16="http://schemas.microsoft.com/office/drawing/2014/main" id="{E9603C2D-C303-5701-27ED-10F0459B4A78}"/>
              </a:ext>
            </a:extLst>
          </p:cNvPr>
          <p:cNvSpPr>
            <a:spLocks noGrp="1" noChangeArrowheads="1"/>
          </p:cNvSpPr>
          <p:nvPr>
            <p:ph type="body" sz="half" idx="2"/>
          </p:nvPr>
        </p:nvSpPr>
        <p:spPr/>
        <p:txBody>
          <a:bodyPr/>
          <a:lstStyle/>
          <a:p>
            <a:r>
              <a:rPr lang="en-US" altLang="en-US" sz="2800"/>
              <a:t>Apply at the French Consulate in the country where they are a legal resident</a:t>
            </a:r>
          </a:p>
          <a:p>
            <a:r>
              <a:rPr lang="en-US" altLang="en-US" sz="2800"/>
              <a:t>Must have financial means</a:t>
            </a:r>
          </a:p>
          <a:p>
            <a:r>
              <a:rPr lang="en-US" altLang="en-US" sz="2800"/>
              <a:t>Prove you are not a threat to public order politically or medically</a:t>
            </a:r>
          </a:p>
        </p:txBody>
      </p:sp>
      <p:pic>
        <p:nvPicPr>
          <p:cNvPr id="49159" name="Picture 7" descr="A tall tower lit up at night.">
            <a:extLst>
              <a:ext uri="{FF2B5EF4-FFF2-40B4-BE49-F238E27FC236}">
                <a16:creationId xmlns:a16="http://schemas.microsoft.com/office/drawing/2014/main" id="{4BAC455E-90F6-304C-84F4-111A1C451D6F}"/>
              </a:ext>
            </a:extLst>
          </p:cNvPr>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457200" y="1905000"/>
            <a:ext cx="3657600" cy="33766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comb/>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4" name="Rectangle 4">
            <a:extLst>
              <a:ext uri="{FF2B5EF4-FFF2-40B4-BE49-F238E27FC236}">
                <a16:creationId xmlns:a16="http://schemas.microsoft.com/office/drawing/2014/main" id="{151898D4-C6DB-11EA-4261-71C37A3F6486}"/>
              </a:ext>
            </a:extLst>
          </p:cNvPr>
          <p:cNvSpPr>
            <a:spLocks noGrp="1" noChangeArrowheads="1"/>
          </p:cNvSpPr>
          <p:nvPr>
            <p:ph type="title"/>
          </p:nvPr>
        </p:nvSpPr>
        <p:spPr/>
        <p:txBody>
          <a:bodyPr/>
          <a:lstStyle/>
          <a:p>
            <a:r>
              <a:rPr lang="en-US" altLang="en-US"/>
              <a:t>How to Immigrate to England</a:t>
            </a:r>
          </a:p>
        </p:txBody>
      </p:sp>
      <p:sp>
        <p:nvSpPr>
          <p:cNvPr id="51206" name="Rectangle 6">
            <a:extLst>
              <a:ext uri="{FF2B5EF4-FFF2-40B4-BE49-F238E27FC236}">
                <a16:creationId xmlns:a16="http://schemas.microsoft.com/office/drawing/2014/main" id="{332FBC6C-4C0D-7A4E-DF8B-AC1A2B9CC7B4}"/>
              </a:ext>
            </a:extLst>
          </p:cNvPr>
          <p:cNvSpPr>
            <a:spLocks noGrp="1" noChangeArrowheads="1"/>
          </p:cNvSpPr>
          <p:nvPr>
            <p:ph type="body" sz="half" idx="2"/>
          </p:nvPr>
        </p:nvSpPr>
        <p:spPr/>
        <p:txBody>
          <a:bodyPr/>
          <a:lstStyle/>
          <a:p>
            <a:pPr>
              <a:lnSpc>
                <a:spcPct val="90000"/>
              </a:lnSpc>
            </a:pPr>
            <a:r>
              <a:rPr lang="en-US" altLang="en-US" sz="2400"/>
              <a:t>Apply at the English Consulate in the country where they are a legal resident</a:t>
            </a:r>
          </a:p>
          <a:p>
            <a:pPr>
              <a:lnSpc>
                <a:spcPct val="90000"/>
              </a:lnSpc>
            </a:pPr>
            <a:r>
              <a:rPr lang="en-US" altLang="en-US" sz="2400"/>
              <a:t>Restriction on  employment or occupation</a:t>
            </a:r>
          </a:p>
          <a:p>
            <a:pPr>
              <a:lnSpc>
                <a:spcPct val="90000"/>
              </a:lnSpc>
            </a:pPr>
            <a:r>
              <a:rPr lang="en-US" altLang="en-US" sz="2400"/>
              <a:t>Maintain and provide for himself and family members</a:t>
            </a:r>
          </a:p>
          <a:p>
            <a:pPr>
              <a:lnSpc>
                <a:spcPct val="90000"/>
              </a:lnSpc>
            </a:pPr>
            <a:r>
              <a:rPr lang="en-US" altLang="en-US" sz="2400"/>
              <a:t>Register with police</a:t>
            </a:r>
          </a:p>
          <a:p>
            <a:pPr>
              <a:lnSpc>
                <a:spcPct val="90000"/>
              </a:lnSpc>
            </a:pPr>
            <a:r>
              <a:rPr lang="en-US" altLang="en-US" sz="2400"/>
              <a:t>Subject to medical exam</a:t>
            </a:r>
          </a:p>
        </p:txBody>
      </p:sp>
      <p:pic>
        <p:nvPicPr>
          <p:cNvPr id="51207" name="Picture 7" descr="A clock tower and a building.">
            <a:extLst>
              <a:ext uri="{FF2B5EF4-FFF2-40B4-BE49-F238E27FC236}">
                <a16:creationId xmlns:a16="http://schemas.microsoft.com/office/drawing/2014/main" id="{944F2FCB-82B5-357F-F6CC-935C6DD50F1E}"/>
              </a:ext>
            </a:extLst>
          </p:cNvPr>
          <p:cNvPicPr>
            <a:picLocks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457200" y="1981200"/>
            <a:ext cx="4038600" cy="3505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ransition>
    <p:comb/>
  </p:transition>
</p:sld>
</file>

<file path=ppt/theme/theme1.xml><?xml version="1.0" encoding="utf-8"?>
<a:theme xmlns:a="http://schemas.openxmlformats.org/drawingml/2006/main" name="Curtain Call">
  <a:themeElements>
    <a:clrScheme name="Curtain Call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fontScheme name="Curtain Call">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ahoma" panose="020B060403050404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Tahoma" panose="020B0604030504040204" pitchFamily="34" charset="0"/>
          </a:defRPr>
        </a:defPPr>
      </a:lstStyle>
    </a:lnDef>
  </a:objectDefaults>
  <a:extraClrSchemeLst>
    <a:extraClrScheme>
      <a:clrScheme name="Curtain Call 1">
        <a:dk1>
          <a:srgbClr val="602000"/>
        </a:dk1>
        <a:lt1>
          <a:srgbClr val="FFFFFF"/>
        </a:lt1>
        <a:dk2>
          <a:srgbClr val="800000"/>
        </a:dk2>
        <a:lt2>
          <a:srgbClr val="FFFFCC"/>
        </a:lt2>
        <a:accent1>
          <a:srgbClr val="FF3300"/>
        </a:accent1>
        <a:accent2>
          <a:srgbClr val="000000"/>
        </a:accent2>
        <a:accent3>
          <a:srgbClr val="C0AAAA"/>
        </a:accent3>
        <a:accent4>
          <a:srgbClr val="DADADA"/>
        </a:accent4>
        <a:accent5>
          <a:srgbClr val="FFADAA"/>
        </a:accent5>
        <a:accent6>
          <a:srgbClr val="000000"/>
        </a:accent6>
        <a:hlink>
          <a:srgbClr val="EBF25A"/>
        </a:hlink>
        <a:folHlink>
          <a:srgbClr val="F2AA68"/>
        </a:folHlink>
      </a:clrScheme>
      <a:clrMap bg1="dk2" tx1="lt1" bg2="dk1" tx2="lt2" accent1="accent1" accent2="accent2" accent3="accent3" accent4="accent4" accent5="accent5" accent6="accent6" hlink="hlink" folHlink="folHlink"/>
    </a:extraClrScheme>
    <a:extraClrScheme>
      <a:clrScheme name="Curtain Call 2">
        <a:dk1>
          <a:srgbClr val="000066"/>
        </a:dk1>
        <a:lt1>
          <a:srgbClr val="FFFFFF"/>
        </a:lt1>
        <a:dk2>
          <a:srgbClr val="000099"/>
        </a:dk2>
        <a:lt2>
          <a:srgbClr val="D8F6F8"/>
        </a:lt2>
        <a:accent1>
          <a:srgbClr val="0099FF"/>
        </a:accent1>
        <a:accent2>
          <a:srgbClr val="00003A"/>
        </a:accent2>
        <a:accent3>
          <a:srgbClr val="AAAACA"/>
        </a:accent3>
        <a:accent4>
          <a:srgbClr val="DADADA"/>
        </a:accent4>
        <a:accent5>
          <a:srgbClr val="AACAFF"/>
        </a:accent5>
        <a:accent6>
          <a:srgbClr val="000034"/>
        </a:accent6>
        <a:hlink>
          <a:srgbClr val="DDD925"/>
        </a:hlink>
        <a:folHlink>
          <a:srgbClr val="72C676"/>
        </a:folHlink>
      </a:clrScheme>
      <a:clrMap bg1="dk2" tx1="lt1" bg2="dk1" tx2="lt2" accent1="accent1" accent2="accent2" accent3="accent3" accent4="accent4" accent5="accent5" accent6="accent6" hlink="hlink" folHlink="folHlink"/>
    </a:extraClrScheme>
    <a:extraClrScheme>
      <a:clrScheme name="Curtain Call 3">
        <a:dk1>
          <a:srgbClr val="4C3D57"/>
        </a:dk1>
        <a:lt1>
          <a:srgbClr val="FFFFFF"/>
        </a:lt1>
        <a:dk2>
          <a:srgbClr val="660066"/>
        </a:dk2>
        <a:lt2>
          <a:srgbClr val="FDFBE3"/>
        </a:lt2>
        <a:accent1>
          <a:srgbClr val="976C9E"/>
        </a:accent1>
        <a:accent2>
          <a:srgbClr val="1E1822"/>
        </a:accent2>
        <a:accent3>
          <a:srgbClr val="B8AAB8"/>
        </a:accent3>
        <a:accent4>
          <a:srgbClr val="DADADA"/>
        </a:accent4>
        <a:accent5>
          <a:srgbClr val="C9BACC"/>
        </a:accent5>
        <a:accent6>
          <a:srgbClr val="1A151E"/>
        </a:accent6>
        <a:hlink>
          <a:srgbClr val="D8C460"/>
        </a:hlink>
        <a:folHlink>
          <a:srgbClr val="C3C2BD"/>
        </a:folHlink>
      </a:clrScheme>
      <a:clrMap bg1="dk2" tx1="lt1" bg2="dk1" tx2="lt2" accent1="accent1" accent2="accent2" accent3="accent3" accent4="accent4" accent5="accent5" accent6="accent6" hlink="hlink" folHlink="folHlink"/>
    </a:extraClrScheme>
    <a:extraClrScheme>
      <a:clrScheme name="Curtain Call 4">
        <a:dk1>
          <a:srgbClr val="334D3F"/>
        </a:dk1>
        <a:lt1>
          <a:srgbClr val="FFFFFF"/>
        </a:lt1>
        <a:dk2>
          <a:srgbClr val="008000"/>
        </a:dk2>
        <a:lt2>
          <a:srgbClr val="D3F1DB"/>
        </a:lt2>
        <a:accent1>
          <a:srgbClr val="4A6D84"/>
        </a:accent1>
        <a:accent2>
          <a:srgbClr val="213329"/>
        </a:accent2>
        <a:accent3>
          <a:srgbClr val="AAC0AA"/>
        </a:accent3>
        <a:accent4>
          <a:srgbClr val="DADADA"/>
        </a:accent4>
        <a:accent5>
          <a:srgbClr val="B1BAC2"/>
        </a:accent5>
        <a:accent6>
          <a:srgbClr val="1D2D24"/>
        </a:accent6>
        <a:hlink>
          <a:srgbClr val="F0B100"/>
        </a:hlink>
        <a:folHlink>
          <a:srgbClr val="C37103"/>
        </a:folHlink>
      </a:clrScheme>
      <a:clrMap bg1="dk2" tx1="lt1" bg2="dk1" tx2="lt2" accent1="accent1" accent2="accent2" accent3="accent3" accent4="accent4" accent5="accent5" accent6="accent6" hlink="hlink" folHlink="folHlink"/>
    </a:extraClrScheme>
    <a:extraClrScheme>
      <a:clrScheme name="Curtain Call 5">
        <a:dk1>
          <a:srgbClr val="566858"/>
        </a:dk1>
        <a:lt1>
          <a:srgbClr val="FFFFFF"/>
        </a:lt1>
        <a:dk2>
          <a:srgbClr val="6D8771"/>
        </a:dk2>
        <a:lt2>
          <a:srgbClr val="ECECB2"/>
        </a:lt2>
        <a:accent1>
          <a:srgbClr val="76A571"/>
        </a:accent1>
        <a:accent2>
          <a:srgbClr val="465648"/>
        </a:accent2>
        <a:accent3>
          <a:srgbClr val="BAC3BB"/>
        </a:accent3>
        <a:accent4>
          <a:srgbClr val="DADADA"/>
        </a:accent4>
        <a:accent5>
          <a:srgbClr val="BDCFBB"/>
        </a:accent5>
        <a:accent6>
          <a:srgbClr val="3F4D40"/>
        </a:accent6>
        <a:hlink>
          <a:srgbClr val="FFDC0B"/>
        </a:hlink>
        <a:folHlink>
          <a:srgbClr val="FC9916"/>
        </a:folHlink>
      </a:clrScheme>
      <a:clrMap bg1="dk2" tx1="lt1" bg2="dk1" tx2="lt2" accent1="accent1" accent2="accent2" accent3="accent3" accent4="accent4" accent5="accent5" accent6="accent6" hlink="hlink" folHlink="folHlink"/>
    </a:extraClrScheme>
    <a:extraClrScheme>
      <a:clrScheme name="Curtain Call 6">
        <a:dk1>
          <a:srgbClr val="0A6866"/>
        </a:dk1>
        <a:lt1>
          <a:srgbClr val="FFFFFF"/>
        </a:lt1>
        <a:dk2>
          <a:srgbClr val="0D8784"/>
        </a:dk2>
        <a:lt2>
          <a:srgbClr val="B8DEC6"/>
        </a:lt2>
        <a:accent1>
          <a:srgbClr val="3C7652"/>
        </a:accent1>
        <a:accent2>
          <a:srgbClr val="005250"/>
        </a:accent2>
        <a:accent3>
          <a:srgbClr val="AAC3C2"/>
        </a:accent3>
        <a:accent4>
          <a:srgbClr val="DADADA"/>
        </a:accent4>
        <a:accent5>
          <a:srgbClr val="AFBDB3"/>
        </a:accent5>
        <a:accent6>
          <a:srgbClr val="004948"/>
        </a:accent6>
        <a:hlink>
          <a:srgbClr val="00E0A5"/>
        </a:hlink>
        <a:folHlink>
          <a:srgbClr val="00CCFF"/>
        </a:folHlink>
      </a:clrScheme>
      <a:clrMap bg1="dk2" tx1="lt1" bg2="dk1" tx2="lt2" accent1="accent1" accent2="accent2" accent3="accent3" accent4="accent4" accent5="accent5" accent6="accent6" hlink="hlink" folHlink="folHlink"/>
    </a:extraClrScheme>
    <a:extraClrScheme>
      <a:clrScheme name="Curtain Call 7">
        <a:dk1>
          <a:srgbClr val="50688C"/>
        </a:dk1>
        <a:lt1>
          <a:srgbClr val="FFFFFF"/>
        </a:lt1>
        <a:dk2>
          <a:srgbClr val="6E87AC"/>
        </a:dk2>
        <a:lt2>
          <a:srgbClr val="FFFFFF"/>
        </a:lt2>
        <a:accent1>
          <a:srgbClr val="376EA5"/>
        </a:accent1>
        <a:accent2>
          <a:srgbClr val="445876"/>
        </a:accent2>
        <a:accent3>
          <a:srgbClr val="BAC3D2"/>
        </a:accent3>
        <a:accent4>
          <a:srgbClr val="DADADA"/>
        </a:accent4>
        <a:accent5>
          <a:srgbClr val="AEBACF"/>
        </a:accent5>
        <a:accent6>
          <a:srgbClr val="3D4F6A"/>
        </a:accent6>
        <a:hlink>
          <a:srgbClr val="66CCFF"/>
        </a:hlink>
        <a:folHlink>
          <a:srgbClr val="CCCCFF"/>
        </a:folHlink>
      </a:clrScheme>
      <a:clrMap bg1="dk2" tx1="lt1" bg2="dk1" tx2="lt2" accent1="accent1" accent2="accent2" accent3="accent3" accent4="accent4" accent5="accent5" accent6="accent6" hlink="hlink" folHlink="folHlink"/>
    </a:extraClrScheme>
    <a:extraClrScheme>
      <a:clrScheme name="Curtain Call 8">
        <a:dk1>
          <a:srgbClr val="000000"/>
        </a:dk1>
        <a:lt1>
          <a:srgbClr val="DDDCC5"/>
        </a:lt1>
        <a:dk2>
          <a:srgbClr val="000000"/>
        </a:dk2>
        <a:lt2>
          <a:srgbClr val="C9C6A5"/>
        </a:lt2>
        <a:accent1>
          <a:srgbClr val="C0C0C0"/>
        </a:accent1>
        <a:accent2>
          <a:srgbClr val="B0AC90"/>
        </a:accent2>
        <a:accent3>
          <a:srgbClr val="EBEBDF"/>
        </a:accent3>
        <a:accent4>
          <a:srgbClr val="000000"/>
        </a:accent4>
        <a:accent5>
          <a:srgbClr val="DCDCDC"/>
        </a:accent5>
        <a:accent6>
          <a:srgbClr val="9F9B82"/>
        </a:accent6>
        <a:hlink>
          <a:srgbClr val="666699"/>
        </a:hlink>
        <a:folHlink>
          <a:srgbClr val="905C80"/>
        </a:folHlink>
      </a:clrScheme>
      <a:clrMap bg1="lt1" tx1="dk1" bg2="lt2" tx2="dk2" accent1="accent1" accent2="accent2" accent3="accent3" accent4="accent4" accent5="accent5" accent6="accent6" hlink="hlink" folHlink="folHlink"/>
    </a:extraClrScheme>
    <a:extraClrScheme>
      <a:clrScheme name="Curtain Call 9">
        <a:dk1>
          <a:srgbClr val="000000"/>
        </a:dk1>
        <a:lt1>
          <a:srgbClr val="FFFFFF"/>
        </a:lt1>
        <a:dk2>
          <a:srgbClr val="000099"/>
        </a:dk2>
        <a:lt2>
          <a:srgbClr val="DDDDDD"/>
        </a:lt2>
        <a:accent1>
          <a:srgbClr val="C6D4D4"/>
        </a:accent1>
        <a:accent2>
          <a:srgbClr val="C0C0C0"/>
        </a:accent2>
        <a:accent3>
          <a:srgbClr val="FFFFFF"/>
        </a:accent3>
        <a:accent4>
          <a:srgbClr val="000000"/>
        </a:accent4>
        <a:accent5>
          <a:srgbClr val="DFE6E6"/>
        </a:accent5>
        <a:accent6>
          <a:srgbClr val="AEAEAE"/>
        </a:accent6>
        <a:hlink>
          <a:srgbClr val="6600FF"/>
        </a:hlink>
        <a:folHlink>
          <a:srgbClr val="9900C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Curtain Call</Template>
  <TotalTime>469</TotalTime>
  <Words>727</Words>
  <Application>Microsoft Macintosh PowerPoint</Application>
  <PresentationFormat>On-screen Show (4:3)</PresentationFormat>
  <Paragraphs>119</Paragraphs>
  <Slides>18</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Tahoma</vt:lpstr>
      <vt:lpstr>Times New Roman</vt:lpstr>
      <vt:lpstr>Wingdings</vt:lpstr>
      <vt:lpstr>Curtain Call</vt:lpstr>
      <vt:lpstr>Immigration Benefit Or Burden</vt:lpstr>
      <vt:lpstr>Immigration Questions</vt:lpstr>
      <vt:lpstr>Who is an immigrant?</vt:lpstr>
      <vt:lpstr>How does an immigrant fit in?</vt:lpstr>
      <vt:lpstr>Why do people immigrate?</vt:lpstr>
      <vt:lpstr>2006 Immigration Patterns  To  The United States</vt:lpstr>
      <vt:lpstr>European Migration Pattern</vt:lpstr>
      <vt:lpstr> How to Immigrate to France</vt:lpstr>
      <vt:lpstr>How to Immigrate to England</vt:lpstr>
      <vt:lpstr>How to the Immigrate  United States </vt:lpstr>
      <vt:lpstr>European Union Immigration </vt:lpstr>
      <vt:lpstr>Positive Impact of Immigrants </vt:lpstr>
      <vt:lpstr>Negative Impact by Immigrants</vt:lpstr>
      <vt:lpstr>On going problems</vt:lpstr>
      <vt:lpstr>Government attempts to regulate the flow of immigrants</vt:lpstr>
      <vt:lpstr>Special Thanks!</vt:lpstr>
      <vt:lpstr>Created by </vt:lpstr>
      <vt:lpstr>End</vt:lpstr>
    </vt:vector>
  </TitlesOfParts>
  <Company>SAINT MARY'S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Immigration</dc:title>
  <dc:creator>KAREN VAN METER</dc:creator>
  <cp:lastModifiedBy>Maschino, Tyler</cp:lastModifiedBy>
  <cp:revision>55</cp:revision>
  <dcterms:created xsi:type="dcterms:W3CDTF">2007-07-24T20:04:58Z</dcterms:created>
  <dcterms:modified xsi:type="dcterms:W3CDTF">2023-10-04T16:11:24Z</dcterms:modified>
</cp:coreProperties>
</file>