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1"/>
  </p:sldMasterIdLst>
  <p:notesMasterIdLst>
    <p:notesMasterId r:id="rId22"/>
  </p:notesMasterIdLst>
  <p:sldIdLst>
    <p:sldId id="256" r:id="rId2"/>
    <p:sldId id="257" r:id="rId3"/>
    <p:sldId id="260" r:id="rId4"/>
    <p:sldId id="261" r:id="rId5"/>
    <p:sldId id="259" r:id="rId6"/>
    <p:sldId id="262" r:id="rId7"/>
    <p:sldId id="258"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5pPr>
    <a:lvl6pPr marL="2286000" algn="l" defTabSz="914400" rtl="0" eaLnBrk="1" latinLnBrk="0" hangingPunct="1">
      <a:defRPr kern="1200">
        <a:solidFill>
          <a:schemeClr val="tx1"/>
        </a:solidFill>
        <a:latin typeface="Verdana" panose="020B0604030504040204" pitchFamily="34" charset="0"/>
        <a:ea typeface="+mn-ea"/>
        <a:cs typeface="+mn-cs"/>
      </a:defRPr>
    </a:lvl6pPr>
    <a:lvl7pPr marL="2743200" algn="l" defTabSz="914400" rtl="0" eaLnBrk="1" latinLnBrk="0" hangingPunct="1">
      <a:defRPr kern="1200">
        <a:solidFill>
          <a:schemeClr val="tx1"/>
        </a:solidFill>
        <a:latin typeface="Verdana" panose="020B0604030504040204" pitchFamily="34" charset="0"/>
        <a:ea typeface="+mn-ea"/>
        <a:cs typeface="+mn-cs"/>
      </a:defRPr>
    </a:lvl7pPr>
    <a:lvl8pPr marL="3200400" algn="l" defTabSz="914400" rtl="0" eaLnBrk="1" latinLnBrk="0" hangingPunct="1">
      <a:defRPr kern="1200">
        <a:solidFill>
          <a:schemeClr val="tx1"/>
        </a:solidFill>
        <a:latin typeface="Verdana" panose="020B0604030504040204" pitchFamily="34" charset="0"/>
        <a:ea typeface="+mn-ea"/>
        <a:cs typeface="+mn-cs"/>
      </a:defRPr>
    </a:lvl8pPr>
    <a:lvl9pPr marL="3657600" algn="l" defTabSz="914400" rtl="0" eaLnBrk="1" latinLnBrk="0" hangingPunct="1">
      <a:defRPr kern="1200">
        <a:solidFill>
          <a:schemeClr val="tx1"/>
        </a:solidFill>
        <a:latin typeface="Verdan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255"/>
    <p:restoredTop sz="94694"/>
  </p:normalViewPr>
  <p:slideViewPr>
    <p:cSldViewPr>
      <p:cViewPr varScale="1">
        <p:scale>
          <a:sx n="121" d="100"/>
          <a:sy n="121" d="100"/>
        </p:scale>
        <p:origin x="728" y="176"/>
      </p:cViewPr>
      <p:guideLst>
        <p:guide orient="horz" pos="2160"/>
        <p:guide pos="2880"/>
      </p:guideLst>
    </p:cSldViewPr>
  </p:slideViewPr>
  <p:outlineViewPr>
    <p:cViewPr>
      <p:scale>
        <a:sx n="33" d="100"/>
        <a:sy n="33" d="100"/>
      </p:scale>
      <p:origin x="0" y="-7368"/>
    </p:cViewPr>
  </p:outlineViewPr>
  <p:notesTextViewPr>
    <p:cViewPr>
      <p:scale>
        <a:sx n="100" d="100"/>
        <a:sy n="100" d="100"/>
      </p:scale>
      <p:origin x="0" y="0"/>
    </p:cViewPr>
  </p:notesTextViewPr>
  <p:sorterViewPr>
    <p:cViewPr>
      <p:scale>
        <a:sx n="66" d="100"/>
        <a:sy n="66" d="100"/>
      </p:scale>
      <p:origin x="0" y="103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40EC59-4C81-CD43-A417-CC3B37A2A6D9}" type="datetimeFigureOut">
              <a:rPr lang="en-US" smtClean="0"/>
              <a:t>10/2/23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37141E-2CB6-5C4D-A730-3150FCACC3B9}" type="slidenum">
              <a:rPr lang="en-US" smtClean="0"/>
              <a:t>‹#›</a:t>
            </a:fld>
            <a:endParaRPr lang="en-US"/>
          </a:p>
        </p:txBody>
      </p:sp>
    </p:spTree>
    <p:extLst>
      <p:ext uri="{BB962C8B-B14F-4D97-AF65-F5344CB8AC3E}">
        <p14:creationId xmlns:p14="http://schemas.microsoft.com/office/powerpoint/2010/main" val="10668063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537141E-2CB6-5C4D-A730-3150FCACC3B9}" type="slidenum">
              <a:rPr lang="en-US" smtClean="0"/>
              <a:t>11</a:t>
            </a:fld>
            <a:endParaRPr lang="en-US"/>
          </a:p>
        </p:txBody>
      </p:sp>
    </p:spTree>
    <p:extLst>
      <p:ext uri="{BB962C8B-B14F-4D97-AF65-F5344CB8AC3E}">
        <p14:creationId xmlns:p14="http://schemas.microsoft.com/office/powerpoint/2010/main" val="13897752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537141E-2CB6-5C4D-A730-3150FCACC3B9}" type="slidenum">
              <a:rPr lang="en-US" smtClean="0"/>
              <a:t>12</a:t>
            </a:fld>
            <a:endParaRPr lang="en-US"/>
          </a:p>
        </p:txBody>
      </p:sp>
    </p:spTree>
    <p:extLst>
      <p:ext uri="{BB962C8B-B14F-4D97-AF65-F5344CB8AC3E}">
        <p14:creationId xmlns:p14="http://schemas.microsoft.com/office/powerpoint/2010/main" val="27120553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122" name="Group 2">
            <a:extLst>
              <a:ext uri="{FF2B5EF4-FFF2-40B4-BE49-F238E27FC236}">
                <a16:creationId xmlns:a16="http://schemas.microsoft.com/office/drawing/2014/main" id="{1A3EEB89-703F-A3C3-9E48-B6581D1E1549}"/>
              </a:ext>
            </a:extLst>
          </p:cNvPr>
          <p:cNvGrpSpPr>
            <a:grpSpLocks/>
          </p:cNvGrpSpPr>
          <p:nvPr/>
        </p:nvGrpSpPr>
        <p:grpSpPr bwMode="auto">
          <a:xfrm>
            <a:off x="0" y="0"/>
            <a:ext cx="9148763" cy="6851650"/>
            <a:chOff x="1" y="0"/>
            <a:chExt cx="5763" cy="4316"/>
          </a:xfrm>
        </p:grpSpPr>
        <p:sp>
          <p:nvSpPr>
            <p:cNvPr id="5123" name="Freeform 3">
              <a:extLst>
                <a:ext uri="{FF2B5EF4-FFF2-40B4-BE49-F238E27FC236}">
                  <a16:creationId xmlns:a16="http://schemas.microsoft.com/office/drawing/2014/main" id="{F1545A54-21DC-4CCB-AAEC-F75785D70B23}"/>
                </a:ext>
              </a:extLst>
            </p:cNvPr>
            <p:cNvSpPr>
              <a:spLocks/>
            </p:cNvSpPr>
            <p:nvPr/>
          </p:nvSpPr>
          <p:spPr bwMode="hidden">
            <a:xfrm>
              <a:off x="5045" y="2626"/>
              <a:ext cx="719" cy="1690"/>
            </a:xfrm>
            <a:custGeom>
              <a:avLst/>
              <a:gdLst>
                <a:gd name="T0" fmla="*/ 717 w 717"/>
                <a:gd name="T1" fmla="*/ 72 h 1690"/>
                <a:gd name="T2" fmla="*/ 717 w 717"/>
                <a:gd name="T3" fmla="*/ 0 h 1690"/>
                <a:gd name="T4" fmla="*/ 699 w 717"/>
                <a:gd name="T5" fmla="*/ 101 h 1690"/>
                <a:gd name="T6" fmla="*/ 675 w 717"/>
                <a:gd name="T7" fmla="*/ 209 h 1690"/>
                <a:gd name="T8" fmla="*/ 627 w 717"/>
                <a:gd name="T9" fmla="*/ 389 h 1690"/>
                <a:gd name="T10" fmla="*/ 574 w 717"/>
                <a:gd name="T11" fmla="*/ 569 h 1690"/>
                <a:gd name="T12" fmla="*/ 502 w 717"/>
                <a:gd name="T13" fmla="*/ 749 h 1690"/>
                <a:gd name="T14" fmla="*/ 424 w 717"/>
                <a:gd name="T15" fmla="*/ 935 h 1690"/>
                <a:gd name="T16" fmla="*/ 334 w 717"/>
                <a:gd name="T17" fmla="*/ 1121 h 1690"/>
                <a:gd name="T18" fmla="*/ 233 w 717"/>
                <a:gd name="T19" fmla="*/ 1312 h 1690"/>
                <a:gd name="T20" fmla="*/ 125 w 717"/>
                <a:gd name="T21" fmla="*/ 1498 h 1690"/>
                <a:gd name="T22" fmla="*/ 0 w 717"/>
                <a:gd name="T23" fmla="*/ 1690 h 1690"/>
                <a:gd name="T24" fmla="*/ 11 w 717"/>
                <a:gd name="T25" fmla="*/ 1690 h 1690"/>
                <a:gd name="T26" fmla="*/ 137 w 717"/>
                <a:gd name="T27" fmla="*/ 1498 h 1690"/>
                <a:gd name="T28" fmla="*/ 245 w 717"/>
                <a:gd name="T29" fmla="*/ 1312 h 1690"/>
                <a:gd name="T30" fmla="*/ 346 w 717"/>
                <a:gd name="T31" fmla="*/ 1121 h 1690"/>
                <a:gd name="T32" fmla="*/ 436 w 717"/>
                <a:gd name="T33" fmla="*/ 935 h 1690"/>
                <a:gd name="T34" fmla="*/ 514 w 717"/>
                <a:gd name="T35" fmla="*/ 749 h 1690"/>
                <a:gd name="T36" fmla="*/ 585 w 717"/>
                <a:gd name="T37" fmla="*/ 569 h 1690"/>
                <a:gd name="T38" fmla="*/ 639 w 717"/>
                <a:gd name="T39" fmla="*/ 389 h 1690"/>
                <a:gd name="T40" fmla="*/ 687 w 717"/>
                <a:gd name="T41" fmla="*/ 209 h 1690"/>
                <a:gd name="T42" fmla="*/ 705 w 717"/>
                <a:gd name="T43" fmla="*/ 143 h 1690"/>
                <a:gd name="T44" fmla="*/ 717 w 717"/>
                <a:gd name="T45" fmla="*/ 72 h 1690"/>
                <a:gd name="T46" fmla="*/ 717 w 717"/>
                <a:gd name="T47" fmla="*/ 72 h 1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24" name="Freeform 4">
              <a:extLst>
                <a:ext uri="{FF2B5EF4-FFF2-40B4-BE49-F238E27FC236}">
                  <a16:creationId xmlns:a16="http://schemas.microsoft.com/office/drawing/2014/main" id="{49C628C0-995F-7FEB-1FA8-36E3112A3D7B}"/>
                </a:ext>
              </a:extLst>
            </p:cNvPr>
            <p:cNvSpPr>
              <a:spLocks/>
            </p:cNvSpPr>
            <p:nvPr/>
          </p:nvSpPr>
          <p:spPr bwMode="hidden">
            <a:xfrm>
              <a:off x="5386" y="3794"/>
              <a:ext cx="378" cy="522"/>
            </a:xfrm>
            <a:custGeom>
              <a:avLst/>
              <a:gdLst>
                <a:gd name="T0" fmla="*/ 377 w 377"/>
                <a:gd name="T1" fmla="*/ 0 h 522"/>
                <a:gd name="T2" fmla="*/ 293 w 377"/>
                <a:gd name="T3" fmla="*/ 132 h 522"/>
                <a:gd name="T4" fmla="*/ 204 w 377"/>
                <a:gd name="T5" fmla="*/ 264 h 522"/>
                <a:gd name="T6" fmla="*/ 102 w 377"/>
                <a:gd name="T7" fmla="*/ 396 h 522"/>
                <a:gd name="T8" fmla="*/ 0 w 377"/>
                <a:gd name="T9" fmla="*/ 522 h 522"/>
                <a:gd name="T10" fmla="*/ 12 w 377"/>
                <a:gd name="T11" fmla="*/ 522 h 522"/>
                <a:gd name="T12" fmla="*/ 114 w 377"/>
                <a:gd name="T13" fmla="*/ 402 h 522"/>
                <a:gd name="T14" fmla="*/ 204 w 377"/>
                <a:gd name="T15" fmla="*/ 282 h 522"/>
                <a:gd name="T16" fmla="*/ 377 w 377"/>
                <a:gd name="T17" fmla="*/ 24 h 522"/>
                <a:gd name="T18" fmla="*/ 377 w 377"/>
                <a:gd name="T19" fmla="*/ 0 h 522"/>
                <a:gd name="T20" fmla="*/ 377 w 377"/>
                <a:gd name="T21" fmla="*/ 0 h 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25" name="Freeform 5">
              <a:extLst>
                <a:ext uri="{FF2B5EF4-FFF2-40B4-BE49-F238E27FC236}">
                  <a16:creationId xmlns:a16="http://schemas.microsoft.com/office/drawing/2014/main" id="{DE613D0C-671A-198C-3715-2D731EA4644D}"/>
                </a:ext>
              </a:extLst>
            </p:cNvPr>
            <p:cNvSpPr>
              <a:spLocks/>
            </p:cNvSpPr>
            <p:nvPr/>
          </p:nvSpPr>
          <p:spPr bwMode="hidden">
            <a:xfrm>
              <a:off x="5680" y="4214"/>
              <a:ext cx="84" cy="102"/>
            </a:xfrm>
            <a:custGeom>
              <a:avLst/>
              <a:gdLst>
                <a:gd name="T0" fmla="*/ 0 w 84"/>
                <a:gd name="T1" fmla="*/ 102 h 102"/>
                <a:gd name="T2" fmla="*/ 18 w 84"/>
                <a:gd name="T3" fmla="*/ 102 h 102"/>
                <a:gd name="T4" fmla="*/ 48 w 84"/>
                <a:gd name="T5" fmla="*/ 60 h 102"/>
                <a:gd name="T6" fmla="*/ 84 w 84"/>
                <a:gd name="T7" fmla="*/ 24 h 102"/>
                <a:gd name="T8" fmla="*/ 84 w 84"/>
                <a:gd name="T9" fmla="*/ 0 h 102"/>
                <a:gd name="T10" fmla="*/ 42 w 84"/>
                <a:gd name="T11" fmla="*/ 54 h 102"/>
                <a:gd name="T12" fmla="*/ 0 w 84"/>
                <a:gd name="T13" fmla="*/ 102 h 102"/>
                <a:gd name="T14" fmla="*/ 0 w 84"/>
                <a:gd name="T15" fmla="*/ 102 h 10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5126" name="Group 6">
              <a:extLst>
                <a:ext uri="{FF2B5EF4-FFF2-40B4-BE49-F238E27FC236}">
                  <a16:creationId xmlns:a16="http://schemas.microsoft.com/office/drawing/2014/main" id="{39A05592-F068-E236-9529-5C86B618FD68}"/>
                </a:ext>
              </a:extLst>
            </p:cNvPr>
            <p:cNvGrpSpPr>
              <a:grpSpLocks/>
            </p:cNvGrpSpPr>
            <p:nvPr/>
          </p:nvGrpSpPr>
          <p:grpSpPr bwMode="auto">
            <a:xfrm>
              <a:off x="288" y="0"/>
              <a:ext cx="5098" cy="4316"/>
              <a:chOff x="288" y="0"/>
              <a:chExt cx="5098" cy="4316"/>
            </a:xfrm>
          </p:grpSpPr>
          <p:sp>
            <p:nvSpPr>
              <p:cNvPr id="5127" name="Freeform 7">
                <a:extLst>
                  <a:ext uri="{FF2B5EF4-FFF2-40B4-BE49-F238E27FC236}">
                    <a16:creationId xmlns:a16="http://schemas.microsoft.com/office/drawing/2014/main" id="{586D906A-DE9A-DA10-8961-EEFCE34F4601}"/>
                  </a:ext>
                </a:extLst>
              </p:cNvPr>
              <p:cNvSpPr>
                <a:spLocks/>
              </p:cNvSpPr>
              <p:nvPr userDrawn="1"/>
            </p:nvSpPr>
            <p:spPr bwMode="hidden">
              <a:xfrm>
                <a:off x="2789" y="0"/>
                <a:ext cx="72" cy="4316"/>
              </a:xfrm>
              <a:custGeom>
                <a:avLst/>
                <a:gdLst>
                  <a:gd name="T0" fmla="*/ 0 w 72"/>
                  <a:gd name="T1" fmla="*/ 0 h 4316"/>
                  <a:gd name="T2" fmla="*/ 60 w 72"/>
                  <a:gd name="T3" fmla="*/ 4316 h 4316"/>
                  <a:gd name="T4" fmla="*/ 72 w 72"/>
                  <a:gd name="T5" fmla="*/ 4316 h 4316"/>
                  <a:gd name="T6" fmla="*/ 12 w 72"/>
                  <a:gd name="T7" fmla="*/ 0 h 4316"/>
                  <a:gd name="T8" fmla="*/ 0 w 72"/>
                  <a:gd name="T9" fmla="*/ 0 h 4316"/>
                  <a:gd name="T10" fmla="*/ 0 w 72"/>
                  <a:gd name="T11" fmla="*/ 0 h 4316"/>
                </a:gdLst>
                <a:ahLst/>
                <a:cxnLst>
                  <a:cxn ang="0">
                    <a:pos x="T0" y="T1"/>
                  </a:cxn>
                  <a:cxn ang="0">
                    <a:pos x="T2" y="T3"/>
                  </a:cxn>
                  <a:cxn ang="0">
                    <a:pos x="T4" y="T5"/>
                  </a:cxn>
                  <a:cxn ang="0">
                    <a:pos x="T6" y="T7"/>
                  </a:cxn>
                  <a:cxn ang="0">
                    <a:pos x="T8" y="T9"/>
                  </a:cxn>
                  <a:cxn ang="0">
                    <a:pos x="T10" y="T11"/>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28" name="Freeform 8">
                <a:extLst>
                  <a:ext uri="{FF2B5EF4-FFF2-40B4-BE49-F238E27FC236}">
                    <a16:creationId xmlns:a16="http://schemas.microsoft.com/office/drawing/2014/main" id="{DC838DF3-75CA-DBD4-8127-29E710EAC6AD}"/>
                  </a:ext>
                </a:extLst>
              </p:cNvPr>
              <p:cNvSpPr>
                <a:spLocks/>
              </p:cNvSpPr>
              <p:nvPr userDrawn="1"/>
            </p:nvSpPr>
            <p:spPr bwMode="hidden">
              <a:xfrm>
                <a:off x="3089" y="0"/>
                <a:ext cx="174" cy="4316"/>
              </a:xfrm>
              <a:custGeom>
                <a:avLst/>
                <a:gdLst>
                  <a:gd name="T0" fmla="*/ 24 w 174"/>
                  <a:gd name="T1" fmla="*/ 0 h 4316"/>
                  <a:gd name="T2" fmla="*/ 12 w 174"/>
                  <a:gd name="T3" fmla="*/ 0 h 4316"/>
                  <a:gd name="T4" fmla="*/ 42 w 174"/>
                  <a:gd name="T5" fmla="*/ 216 h 4316"/>
                  <a:gd name="T6" fmla="*/ 72 w 174"/>
                  <a:gd name="T7" fmla="*/ 444 h 4316"/>
                  <a:gd name="T8" fmla="*/ 96 w 174"/>
                  <a:gd name="T9" fmla="*/ 689 h 4316"/>
                  <a:gd name="T10" fmla="*/ 120 w 174"/>
                  <a:gd name="T11" fmla="*/ 947 h 4316"/>
                  <a:gd name="T12" fmla="*/ 132 w 174"/>
                  <a:gd name="T13" fmla="*/ 1211 h 4316"/>
                  <a:gd name="T14" fmla="*/ 150 w 174"/>
                  <a:gd name="T15" fmla="*/ 1487 h 4316"/>
                  <a:gd name="T16" fmla="*/ 156 w 174"/>
                  <a:gd name="T17" fmla="*/ 1768 h 4316"/>
                  <a:gd name="T18" fmla="*/ 162 w 174"/>
                  <a:gd name="T19" fmla="*/ 2062 h 4316"/>
                  <a:gd name="T20" fmla="*/ 156 w 174"/>
                  <a:gd name="T21" fmla="*/ 2644 h 4316"/>
                  <a:gd name="T22" fmla="*/ 126 w 174"/>
                  <a:gd name="T23" fmla="*/ 3225 h 4316"/>
                  <a:gd name="T24" fmla="*/ 108 w 174"/>
                  <a:gd name="T25" fmla="*/ 3507 h 4316"/>
                  <a:gd name="T26" fmla="*/ 78 w 174"/>
                  <a:gd name="T27" fmla="*/ 3788 h 4316"/>
                  <a:gd name="T28" fmla="*/ 42 w 174"/>
                  <a:gd name="T29" fmla="*/ 4058 h 4316"/>
                  <a:gd name="T30" fmla="*/ 0 w 174"/>
                  <a:gd name="T31" fmla="*/ 4316 h 4316"/>
                  <a:gd name="T32" fmla="*/ 12 w 174"/>
                  <a:gd name="T33" fmla="*/ 4316 h 4316"/>
                  <a:gd name="T34" fmla="*/ 54 w 174"/>
                  <a:gd name="T35" fmla="*/ 4058 h 4316"/>
                  <a:gd name="T36" fmla="*/ 90 w 174"/>
                  <a:gd name="T37" fmla="*/ 3782 h 4316"/>
                  <a:gd name="T38" fmla="*/ 120 w 174"/>
                  <a:gd name="T39" fmla="*/ 3507 h 4316"/>
                  <a:gd name="T40" fmla="*/ 138 w 174"/>
                  <a:gd name="T41" fmla="*/ 3219 h 4316"/>
                  <a:gd name="T42" fmla="*/ 168 w 174"/>
                  <a:gd name="T43" fmla="*/ 2638 h 4316"/>
                  <a:gd name="T44" fmla="*/ 174 w 174"/>
                  <a:gd name="T45" fmla="*/ 2056 h 4316"/>
                  <a:gd name="T46" fmla="*/ 168 w 174"/>
                  <a:gd name="T47" fmla="*/ 1768 h 4316"/>
                  <a:gd name="T48" fmla="*/ 162 w 174"/>
                  <a:gd name="T49" fmla="*/ 1487 h 4316"/>
                  <a:gd name="T50" fmla="*/ 144 w 174"/>
                  <a:gd name="T51" fmla="*/ 1211 h 4316"/>
                  <a:gd name="T52" fmla="*/ 132 w 174"/>
                  <a:gd name="T53" fmla="*/ 941 h 4316"/>
                  <a:gd name="T54" fmla="*/ 108 w 174"/>
                  <a:gd name="T55" fmla="*/ 689 h 4316"/>
                  <a:gd name="T56" fmla="*/ 84 w 174"/>
                  <a:gd name="T57" fmla="*/ 444 h 4316"/>
                  <a:gd name="T58" fmla="*/ 54 w 174"/>
                  <a:gd name="T59" fmla="*/ 216 h 4316"/>
                  <a:gd name="T60" fmla="*/ 24 w 174"/>
                  <a:gd name="T61" fmla="*/ 0 h 4316"/>
                  <a:gd name="T62" fmla="*/ 24 w 174"/>
                  <a:gd name="T63"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29" name="Freeform 9">
                <a:extLst>
                  <a:ext uri="{FF2B5EF4-FFF2-40B4-BE49-F238E27FC236}">
                    <a16:creationId xmlns:a16="http://schemas.microsoft.com/office/drawing/2014/main" id="{BB96BA8E-D94B-8B37-6E12-9BFB98FD6C8E}"/>
                  </a:ext>
                </a:extLst>
              </p:cNvPr>
              <p:cNvSpPr>
                <a:spLocks/>
              </p:cNvSpPr>
              <p:nvPr userDrawn="1"/>
            </p:nvSpPr>
            <p:spPr bwMode="hidden">
              <a:xfrm>
                <a:off x="3358" y="0"/>
                <a:ext cx="337" cy="4316"/>
              </a:xfrm>
              <a:custGeom>
                <a:avLst/>
                <a:gdLst>
                  <a:gd name="T0" fmla="*/ 329 w 335"/>
                  <a:gd name="T1" fmla="*/ 2014 h 4316"/>
                  <a:gd name="T2" fmla="*/ 317 w 335"/>
                  <a:gd name="T3" fmla="*/ 1726 h 4316"/>
                  <a:gd name="T4" fmla="*/ 293 w 335"/>
                  <a:gd name="T5" fmla="*/ 1445 h 4316"/>
                  <a:gd name="T6" fmla="*/ 263 w 335"/>
                  <a:gd name="T7" fmla="*/ 1175 h 4316"/>
                  <a:gd name="T8" fmla="*/ 228 w 335"/>
                  <a:gd name="T9" fmla="*/ 917 h 4316"/>
                  <a:gd name="T10" fmla="*/ 186 w 335"/>
                  <a:gd name="T11" fmla="*/ 665 h 4316"/>
                  <a:gd name="T12" fmla="*/ 132 w 335"/>
                  <a:gd name="T13" fmla="*/ 432 h 4316"/>
                  <a:gd name="T14" fmla="*/ 78 w 335"/>
                  <a:gd name="T15" fmla="*/ 204 h 4316"/>
                  <a:gd name="T16" fmla="*/ 12 w 335"/>
                  <a:gd name="T17" fmla="*/ 0 h 4316"/>
                  <a:gd name="T18" fmla="*/ 0 w 335"/>
                  <a:gd name="T19" fmla="*/ 0 h 4316"/>
                  <a:gd name="T20" fmla="*/ 66 w 335"/>
                  <a:gd name="T21" fmla="*/ 204 h 4316"/>
                  <a:gd name="T22" fmla="*/ 120 w 335"/>
                  <a:gd name="T23" fmla="*/ 432 h 4316"/>
                  <a:gd name="T24" fmla="*/ 174 w 335"/>
                  <a:gd name="T25" fmla="*/ 665 h 4316"/>
                  <a:gd name="T26" fmla="*/ 216 w 335"/>
                  <a:gd name="T27" fmla="*/ 917 h 4316"/>
                  <a:gd name="T28" fmla="*/ 251 w 335"/>
                  <a:gd name="T29" fmla="*/ 1175 h 4316"/>
                  <a:gd name="T30" fmla="*/ 281 w 335"/>
                  <a:gd name="T31" fmla="*/ 1445 h 4316"/>
                  <a:gd name="T32" fmla="*/ 305 w 335"/>
                  <a:gd name="T33" fmla="*/ 1726 h 4316"/>
                  <a:gd name="T34" fmla="*/ 317 w 335"/>
                  <a:gd name="T35" fmla="*/ 2014 h 4316"/>
                  <a:gd name="T36" fmla="*/ 323 w 335"/>
                  <a:gd name="T37" fmla="*/ 2314 h 4316"/>
                  <a:gd name="T38" fmla="*/ 317 w 335"/>
                  <a:gd name="T39" fmla="*/ 2608 h 4316"/>
                  <a:gd name="T40" fmla="*/ 305 w 335"/>
                  <a:gd name="T41" fmla="*/ 2907 h 4316"/>
                  <a:gd name="T42" fmla="*/ 281 w 335"/>
                  <a:gd name="T43" fmla="*/ 3201 h 4316"/>
                  <a:gd name="T44" fmla="*/ 257 w 335"/>
                  <a:gd name="T45" fmla="*/ 3489 h 4316"/>
                  <a:gd name="T46" fmla="*/ 216 w 335"/>
                  <a:gd name="T47" fmla="*/ 3777 h 4316"/>
                  <a:gd name="T48" fmla="*/ 174 w 335"/>
                  <a:gd name="T49" fmla="*/ 4052 h 4316"/>
                  <a:gd name="T50" fmla="*/ 120 w 335"/>
                  <a:gd name="T51" fmla="*/ 4316 h 4316"/>
                  <a:gd name="T52" fmla="*/ 132 w 335"/>
                  <a:gd name="T53" fmla="*/ 4316 h 4316"/>
                  <a:gd name="T54" fmla="*/ 186 w 335"/>
                  <a:gd name="T55" fmla="*/ 4052 h 4316"/>
                  <a:gd name="T56" fmla="*/ 228 w 335"/>
                  <a:gd name="T57" fmla="*/ 3777 h 4316"/>
                  <a:gd name="T58" fmla="*/ 269 w 335"/>
                  <a:gd name="T59" fmla="*/ 3489 h 4316"/>
                  <a:gd name="T60" fmla="*/ 293 w 335"/>
                  <a:gd name="T61" fmla="*/ 3201 h 4316"/>
                  <a:gd name="T62" fmla="*/ 317 w 335"/>
                  <a:gd name="T63" fmla="*/ 2907 h 4316"/>
                  <a:gd name="T64" fmla="*/ 329 w 335"/>
                  <a:gd name="T65" fmla="*/ 2608 h 4316"/>
                  <a:gd name="T66" fmla="*/ 335 w 335"/>
                  <a:gd name="T67" fmla="*/ 2314 h 4316"/>
                  <a:gd name="T68" fmla="*/ 329 w 335"/>
                  <a:gd name="T69" fmla="*/ 2014 h 4316"/>
                  <a:gd name="T70" fmla="*/ 329 w 335"/>
                  <a:gd name="T71" fmla="*/ 201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30" name="Freeform 10">
                <a:extLst>
                  <a:ext uri="{FF2B5EF4-FFF2-40B4-BE49-F238E27FC236}">
                    <a16:creationId xmlns:a16="http://schemas.microsoft.com/office/drawing/2014/main" id="{2C6C7F05-F6AE-E97D-3270-0286C34ABEDE}"/>
                  </a:ext>
                </a:extLst>
              </p:cNvPr>
              <p:cNvSpPr>
                <a:spLocks/>
              </p:cNvSpPr>
              <p:nvPr userDrawn="1"/>
            </p:nvSpPr>
            <p:spPr bwMode="hidden">
              <a:xfrm>
                <a:off x="3676" y="0"/>
                <a:ext cx="427" cy="4316"/>
              </a:xfrm>
              <a:custGeom>
                <a:avLst/>
                <a:gdLst>
                  <a:gd name="T0" fmla="*/ 413 w 425"/>
                  <a:gd name="T1" fmla="*/ 1924 h 4316"/>
                  <a:gd name="T2" fmla="*/ 395 w 425"/>
                  <a:gd name="T3" fmla="*/ 1690 h 4316"/>
                  <a:gd name="T4" fmla="*/ 365 w 425"/>
                  <a:gd name="T5" fmla="*/ 1457 h 4316"/>
                  <a:gd name="T6" fmla="*/ 329 w 425"/>
                  <a:gd name="T7" fmla="*/ 1229 h 4316"/>
                  <a:gd name="T8" fmla="*/ 281 w 425"/>
                  <a:gd name="T9" fmla="*/ 1001 h 4316"/>
                  <a:gd name="T10" fmla="*/ 227 w 425"/>
                  <a:gd name="T11" fmla="*/ 761 h 4316"/>
                  <a:gd name="T12" fmla="*/ 162 w 425"/>
                  <a:gd name="T13" fmla="*/ 522 h 4316"/>
                  <a:gd name="T14" fmla="*/ 90 w 425"/>
                  <a:gd name="T15" fmla="*/ 270 h 4316"/>
                  <a:gd name="T16" fmla="*/ 12 w 425"/>
                  <a:gd name="T17" fmla="*/ 0 h 4316"/>
                  <a:gd name="T18" fmla="*/ 0 w 425"/>
                  <a:gd name="T19" fmla="*/ 0 h 4316"/>
                  <a:gd name="T20" fmla="*/ 84 w 425"/>
                  <a:gd name="T21" fmla="*/ 270 h 4316"/>
                  <a:gd name="T22" fmla="*/ 156 w 425"/>
                  <a:gd name="T23" fmla="*/ 522 h 4316"/>
                  <a:gd name="T24" fmla="*/ 216 w 425"/>
                  <a:gd name="T25" fmla="*/ 767 h 4316"/>
                  <a:gd name="T26" fmla="*/ 275 w 425"/>
                  <a:gd name="T27" fmla="*/ 1001 h 4316"/>
                  <a:gd name="T28" fmla="*/ 317 w 425"/>
                  <a:gd name="T29" fmla="*/ 1235 h 4316"/>
                  <a:gd name="T30" fmla="*/ 353 w 425"/>
                  <a:gd name="T31" fmla="*/ 1463 h 4316"/>
                  <a:gd name="T32" fmla="*/ 383 w 425"/>
                  <a:gd name="T33" fmla="*/ 1690 h 4316"/>
                  <a:gd name="T34" fmla="*/ 401 w 425"/>
                  <a:gd name="T35" fmla="*/ 1924 h 4316"/>
                  <a:gd name="T36" fmla="*/ 413 w 425"/>
                  <a:gd name="T37" fmla="*/ 2188 h 4316"/>
                  <a:gd name="T38" fmla="*/ 407 w 425"/>
                  <a:gd name="T39" fmla="*/ 2458 h 4316"/>
                  <a:gd name="T40" fmla="*/ 395 w 425"/>
                  <a:gd name="T41" fmla="*/ 2733 h 4316"/>
                  <a:gd name="T42" fmla="*/ 365 w 425"/>
                  <a:gd name="T43" fmla="*/ 3021 h 4316"/>
                  <a:gd name="T44" fmla="*/ 329 w 425"/>
                  <a:gd name="T45" fmla="*/ 3321 h 4316"/>
                  <a:gd name="T46" fmla="*/ 275 w 425"/>
                  <a:gd name="T47" fmla="*/ 3639 h 4316"/>
                  <a:gd name="T48" fmla="*/ 204 w 425"/>
                  <a:gd name="T49" fmla="*/ 3968 h 4316"/>
                  <a:gd name="T50" fmla="*/ 126 w 425"/>
                  <a:gd name="T51" fmla="*/ 4316 h 4316"/>
                  <a:gd name="T52" fmla="*/ 138 w 425"/>
                  <a:gd name="T53" fmla="*/ 4316 h 4316"/>
                  <a:gd name="T54" fmla="*/ 216 w 425"/>
                  <a:gd name="T55" fmla="*/ 3968 h 4316"/>
                  <a:gd name="T56" fmla="*/ 287 w 425"/>
                  <a:gd name="T57" fmla="*/ 3639 h 4316"/>
                  <a:gd name="T58" fmla="*/ 341 w 425"/>
                  <a:gd name="T59" fmla="*/ 3321 h 4316"/>
                  <a:gd name="T60" fmla="*/ 377 w 425"/>
                  <a:gd name="T61" fmla="*/ 3021 h 4316"/>
                  <a:gd name="T62" fmla="*/ 407 w 425"/>
                  <a:gd name="T63" fmla="*/ 2733 h 4316"/>
                  <a:gd name="T64" fmla="*/ 419 w 425"/>
                  <a:gd name="T65" fmla="*/ 2458 h 4316"/>
                  <a:gd name="T66" fmla="*/ 425 w 425"/>
                  <a:gd name="T67" fmla="*/ 2188 h 4316"/>
                  <a:gd name="T68" fmla="*/ 413 w 425"/>
                  <a:gd name="T69" fmla="*/ 1924 h 4316"/>
                  <a:gd name="T70" fmla="*/ 413 w 425"/>
                  <a:gd name="T71" fmla="*/ 192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31" name="Freeform 11">
                <a:extLst>
                  <a:ext uri="{FF2B5EF4-FFF2-40B4-BE49-F238E27FC236}">
                    <a16:creationId xmlns:a16="http://schemas.microsoft.com/office/drawing/2014/main" id="{A84DA344-738D-347F-DA98-7F45DB6AADB7}"/>
                  </a:ext>
                </a:extLst>
              </p:cNvPr>
              <p:cNvSpPr>
                <a:spLocks/>
              </p:cNvSpPr>
              <p:nvPr userDrawn="1"/>
            </p:nvSpPr>
            <p:spPr bwMode="hidden">
              <a:xfrm>
                <a:off x="3946" y="0"/>
                <a:ext cx="558" cy="4316"/>
              </a:xfrm>
              <a:custGeom>
                <a:avLst/>
                <a:gdLst>
                  <a:gd name="T0" fmla="*/ 556 w 556"/>
                  <a:gd name="T1" fmla="*/ 2020 h 4316"/>
                  <a:gd name="T2" fmla="*/ 538 w 556"/>
                  <a:gd name="T3" fmla="*/ 1732 h 4316"/>
                  <a:gd name="T4" fmla="*/ 503 w 556"/>
                  <a:gd name="T5" fmla="*/ 1445 h 4316"/>
                  <a:gd name="T6" fmla="*/ 455 w 556"/>
                  <a:gd name="T7" fmla="*/ 1175 h 4316"/>
                  <a:gd name="T8" fmla="*/ 395 w 556"/>
                  <a:gd name="T9" fmla="*/ 911 h 4316"/>
                  <a:gd name="T10" fmla="*/ 317 w 556"/>
                  <a:gd name="T11" fmla="*/ 659 h 4316"/>
                  <a:gd name="T12" fmla="*/ 228 w 556"/>
                  <a:gd name="T13" fmla="*/ 426 h 4316"/>
                  <a:gd name="T14" fmla="*/ 126 w 556"/>
                  <a:gd name="T15" fmla="*/ 204 h 4316"/>
                  <a:gd name="T16" fmla="*/ 12 w 556"/>
                  <a:gd name="T17" fmla="*/ 0 h 4316"/>
                  <a:gd name="T18" fmla="*/ 0 w 556"/>
                  <a:gd name="T19" fmla="*/ 0 h 4316"/>
                  <a:gd name="T20" fmla="*/ 114 w 556"/>
                  <a:gd name="T21" fmla="*/ 204 h 4316"/>
                  <a:gd name="T22" fmla="*/ 216 w 556"/>
                  <a:gd name="T23" fmla="*/ 426 h 4316"/>
                  <a:gd name="T24" fmla="*/ 305 w 556"/>
                  <a:gd name="T25" fmla="*/ 659 h 4316"/>
                  <a:gd name="T26" fmla="*/ 383 w 556"/>
                  <a:gd name="T27" fmla="*/ 911 h 4316"/>
                  <a:gd name="T28" fmla="*/ 443 w 556"/>
                  <a:gd name="T29" fmla="*/ 1175 h 4316"/>
                  <a:gd name="T30" fmla="*/ 491 w 556"/>
                  <a:gd name="T31" fmla="*/ 1445 h 4316"/>
                  <a:gd name="T32" fmla="*/ 526 w 556"/>
                  <a:gd name="T33" fmla="*/ 1732 h 4316"/>
                  <a:gd name="T34" fmla="*/ 544 w 556"/>
                  <a:gd name="T35" fmla="*/ 2020 h 4316"/>
                  <a:gd name="T36" fmla="*/ 544 w 556"/>
                  <a:gd name="T37" fmla="*/ 2326 h 4316"/>
                  <a:gd name="T38" fmla="*/ 532 w 556"/>
                  <a:gd name="T39" fmla="*/ 2632 h 4316"/>
                  <a:gd name="T40" fmla="*/ 503 w 556"/>
                  <a:gd name="T41" fmla="*/ 2931 h 4316"/>
                  <a:gd name="T42" fmla="*/ 455 w 556"/>
                  <a:gd name="T43" fmla="*/ 3225 h 4316"/>
                  <a:gd name="T44" fmla="*/ 389 w 556"/>
                  <a:gd name="T45" fmla="*/ 3513 h 4316"/>
                  <a:gd name="T46" fmla="*/ 311 w 556"/>
                  <a:gd name="T47" fmla="*/ 3788 h 4316"/>
                  <a:gd name="T48" fmla="*/ 216 w 556"/>
                  <a:gd name="T49" fmla="*/ 4058 h 4316"/>
                  <a:gd name="T50" fmla="*/ 102 w 556"/>
                  <a:gd name="T51" fmla="*/ 4316 h 4316"/>
                  <a:gd name="T52" fmla="*/ 114 w 556"/>
                  <a:gd name="T53" fmla="*/ 4316 h 4316"/>
                  <a:gd name="T54" fmla="*/ 228 w 556"/>
                  <a:gd name="T55" fmla="*/ 4058 h 4316"/>
                  <a:gd name="T56" fmla="*/ 323 w 556"/>
                  <a:gd name="T57" fmla="*/ 3788 h 4316"/>
                  <a:gd name="T58" fmla="*/ 401 w 556"/>
                  <a:gd name="T59" fmla="*/ 3513 h 4316"/>
                  <a:gd name="T60" fmla="*/ 467 w 556"/>
                  <a:gd name="T61" fmla="*/ 3225 h 4316"/>
                  <a:gd name="T62" fmla="*/ 515 w 556"/>
                  <a:gd name="T63" fmla="*/ 2931 h 4316"/>
                  <a:gd name="T64" fmla="*/ 544 w 556"/>
                  <a:gd name="T65" fmla="*/ 2632 h 4316"/>
                  <a:gd name="T66" fmla="*/ 556 w 556"/>
                  <a:gd name="T67" fmla="*/ 2326 h 4316"/>
                  <a:gd name="T68" fmla="*/ 556 w 556"/>
                  <a:gd name="T69" fmla="*/ 2020 h 4316"/>
                  <a:gd name="T70" fmla="*/ 556 w 556"/>
                  <a:gd name="T71" fmla="*/ 202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32" name="Freeform 12">
                <a:extLst>
                  <a:ext uri="{FF2B5EF4-FFF2-40B4-BE49-F238E27FC236}">
                    <a16:creationId xmlns:a16="http://schemas.microsoft.com/office/drawing/2014/main" id="{8057482C-D894-DFEE-44D3-C5AF2A9194F5}"/>
                  </a:ext>
                </a:extLst>
              </p:cNvPr>
              <p:cNvSpPr>
                <a:spLocks/>
              </p:cNvSpPr>
              <p:nvPr userDrawn="1"/>
            </p:nvSpPr>
            <p:spPr bwMode="hidden">
              <a:xfrm>
                <a:off x="4246" y="0"/>
                <a:ext cx="690" cy="4316"/>
              </a:xfrm>
              <a:custGeom>
                <a:avLst/>
                <a:gdLst>
                  <a:gd name="T0" fmla="*/ 688 w 688"/>
                  <a:gd name="T1" fmla="*/ 2086 h 4316"/>
                  <a:gd name="T2" fmla="*/ 670 w 688"/>
                  <a:gd name="T3" fmla="*/ 1810 h 4316"/>
                  <a:gd name="T4" fmla="*/ 634 w 688"/>
                  <a:gd name="T5" fmla="*/ 1541 h 4316"/>
                  <a:gd name="T6" fmla="*/ 574 w 688"/>
                  <a:gd name="T7" fmla="*/ 1271 h 4316"/>
                  <a:gd name="T8" fmla="*/ 497 w 688"/>
                  <a:gd name="T9" fmla="*/ 1007 h 4316"/>
                  <a:gd name="T10" fmla="*/ 401 w 688"/>
                  <a:gd name="T11" fmla="*/ 749 h 4316"/>
                  <a:gd name="T12" fmla="*/ 293 w 688"/>
                  <a:gd name="T13" fmla="*/ 492 h 4316"/>
                  <a:gd name="T14" fmla="*/ 162 w 688"/>
                  <a:gd name="T15" fmla="*/ 240 h 4316"/>
                  <a:gd name="T16" fmla="*/ 12 w 688"/>
                  <a:gd name="T17" fmla="*/ 0 h 4316"/>
                  <a:gd name="T18" fmla="*/ 0 w 688"/>
                  <a:gd name="T19" fmla="*/ 0 h 4316"/>
                  <a:gd name="T20" fmla="*/ 150 w 688"/>
                  <a:gd name="T21" fmla="*/ 240 h 4316"/>
                  <a:gd name="T22" fmla="*/ 281 w 688"/>
                  <a:gd name="T23" fmla="*/ 492 h 4316"/>
                  <a:gd name="T24" fmla="*/ 389 w 688"/>
                  <a:gd name="T25" fmla="*/ 749 h 4316"/>
                  <a:gd name="T26" fmla="*/ 485 w 688"/>
                  <a:gd name="T27" fmla="*/ 1007 h 4316"/>
                  <a:gd name="T28" fmla="*/ 562 w 688"/>
                  <a:gd name="T29" fmla="*/ 1271 h 4316"/>
                  <a:gd name="T30" fmla="*/ 622 w 688"/>
                  <a:gd name="T31" fmla="*/ 1541 h 4316"/>
                  <a:gd name="T32" fmla="*/ 658 w 688"/>
                  <a:gd name="T33" fmla="*/ 1810 h 4316"/>
                  <a:gd name="T34" fmla="*/ 676 w 688"/>
                  <a:gd name="T35" fmla="*/ 2086 h 4316"/>
                  <a:gd name="T36" fmla="*/ 676 w 688"/>
                  <a:gd name="T37" fmla="*/ 2368 h 4316"/>
                  <a:gd name="T38" fmla="*/ 658 w 688"/>
                  <a:gd name="T39" fmla="*/ 2650 h 4316"/>
                  <a:gd name="T40" fmla="*/ 616 w 688"/>
                  <a:gd name="T41" fmla="*/ 2931 h 4316"/>
                  <a:gd name="T42" fmla="*/ 556 w 688"/>
                  <a:gd name="T43" fmla="*/ 3213 h 4316"/>
                  <a:gd name="T44" fmla="*/ 473 w 688"/>
                  <a:gd name="T45" fmla="*/ 3495 h 4316"/>
                  <a:gd name="T46" fmla="*/ 371 w 688"/>
                  <a:gd name="T47" fmla="*/ 3777 h 4316"/>
                  <a:gd name="T48" fmla="*/ 251 w 688"/>
                  <a:gd name="T49" fmla="*/ 4046 h 4316"/>
                  <a:gd name="T50" fmla="*/ 114 w 688"/>
                  <a:gd name="T51" fmla="*/ 4316 h 4316"/>
                  <a:gd name="T52" fmla="*/ 126 w 688"/>
                  <a:gd name="T53" fmla="*/ 4316 h 4316"/>
                  <a:gd name="T54" fmla="*/ 263 w 688"/>
                  <a:gd name="T55" fmla="*/ 4046 h 4316"/>
                  <a:gd name="T56" fmla="*/ 383 w 688"/>
                  <a:gd name="T57" fmla="*/ 3777 h 4316"/>
                  <a:gd name="T58" fmla="*/ 485 w 688"/>
                  <a:gd name="T59" fmla="*/ 3495 h 4316"/>
                  <a:gd name="T60" fmla="*/ 568 w 688"/>
                  <a:gd name="T61" fmla="*/ 3219 h 4316"/>
                  <a:gd name="T62" fmla="*/ 628 w 688"/>
                  <a:gd name="T63" fmla="*/ 2937 h 4316"/>
                  <a:gd name="T64" fmla="*/ 670 w 688"/>
                  <a:gd name="T65" fmla="*/ 2656 h 4316"/>
                  <a:gd name="T66" fmla="*/ 688 w 688"/>
                  <a:gd name="T67" fmla="*/ 2368 h 4316"/>
                  <a:gd name="T68" fmla="*/ 688 w 688"/>
                  <a:gd name="T69" fmla="*/ 2086 h 4316"/>
                  <a:gd name="T70" fmla="*/ 688 w 688"/>
                  <a:gd name="T71" fmla="*/ 208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33" name="Freeform 13">
                <a:extLst>
                  <a:ext uri="{FF2B5EF4-FFF2-40B4-BE49-F238E27FC236}">
                    <a16:creationId xmlns:a16="http://schemas.microsoft.com/office/drawing/2014/main" id="{32988FF1-6FB1-3D26-4AB3-229701220A49}"/>
                  </a:ext>
                </a:extLst>
              </p:cNvPr>
              <p:cNvSpPr>
                <a:spLocks/>
              </p:cNvSpPr>
              <p:nvPr userDrawn="1"/>
            </p:nvSpPr>
            <p:spPr bwMode="hidden">
              <a:xfrm>
                <a:off x="4522" y="0"/>
                <a:ext cx="864" cy="4316"/>
              </a:xfrm>
              <a:custGeom>
                <a:avLst/>
                <a:gdLst>
                  <a:gd name="T0" fmla="*/ 855 w 861"/>
                  <a:gd name="T1" fmla="*/ 2128 h 4316"/>
                  <a:gd name="T2" fmla="*/ 831 w 861"/>
                  <a:gd name="T3" fmla="*/ 1834 h 4316"/>
                  <a:gd name="T4" fmla="*/ 808 w 861"/>
                  <a:gd name="T5" fmla="*/ 1684 h 4316"/>
                  <a:gd name="T6" fmla="*/ 784 w 861"/>
                  <a:gd name="T7" fmla="*/ 1541 h 4316"/>
                  <a:gd name="T8" fmla="*/ 748 w 861"/>
                  <a:gd name="T9" fmla="*/ 1397 h 4316"/>
                  <a:gd name="T10" fmla="*/ 712 w 861"/>
                  <a:gd name="T11" fmla="*/ 1253 h 4316"/>
                  <a:gd name="T12" fmla="*/ 664 w 861"/>
                  <a:gd name="T13" fmla="*/ 1115 h 4316"/>
                  <a:gd name="T14" fmla="*/ 610 w 861"/>
                  <a:gd name="T15" fmla="*/ 977 h 4316"/>
                  <a:gd name="T16" fmla="*/ 491 w 861"/>
                  <a:gd name="T17" fmla="*/ 719 h 4316"/>
                  <a:gd name="T18" fmla="*/ 353 w 861"/>
                  <a:gd name="T19" fmla="*/ 468 h 4316"/>
                  <a:gd name="T20" fmla="*/ 192 w 861"/>
                  <a:gd name="T21" fmla="*/ 228 h 4316"/>
                  <a:gd name="T22" fmla="*/ 12 w 861"/>
                  <a:gd name="T23" fmla="*/ 0 h 4316"/>
                  <a:gd name="T24" fmla="*/ 0 w 861"/>
                  <a:gd name="T25" fmla="*/ 0 h 4316"/>
                  <a:gd name="T26" fmla="*/ 180 w 861"/>
                  <a:gd name="T27" fmla="*/ 228 h 4316"/>
                  <a:gd name="T28" fmla="*/ 341 w 861"/>
                  <a:gd name="T29" fmla="*/ 468 h 4316"/>
                  <a:gd name="T30" fmla="*/ 479 w 861"/>
                  <a:gd name="T31" fmla="*/ 719 h 4316"/>
                  <a:gd name="T32" fmla="*/ 598 w 861"/>
                  <a:gd name="T33" fmla="*/ 983 h 4316"/>
                  <a:gd name="T34" fmla="*/ 652 w 861"/>
                  <a:gd name="T35" fmla="*/ 1121 h 4316"/>
                  <a:gd name="T36" fmla="*/ 700 w 861"/>
                  <a:gd name="T37" fmla="*/ 1259 h 4316"/>
                  <a:gd name="T38" fmla="*/ 736 w 861"/>
                  <a:gd name="T39" fmla="*/ 1403 h 4316"/>
                  <a:gd name="T40" fmla="*/ 772 w 861"/>
                  <a:gd name="T41" fmla="*/ 1547 h 4316"/>
                  <a:gd name="T42" fmla="*/ 802 w 861"/>
                  <a:gd name="T43" fmla="*/ 1690 h 4316"/>
                  <a:gd name="T44" fmla="*/ 819 w 861"/>
                  <a:gd name="T45" fmla="*/ 1834 h 4316"/>
                  <a:gd name="T46" fmla="*/ 837 w 861"/>
                  <a:gd name="T47" fmla="*/ 1984 h 4316"/>
                  <a:gd name="T48" fmla="*/ 843 w 861"/>
                  <a:gd name="T49" fmla="*/ 2128 h 4316"/>
                  <a:gd name="T50" fmla="*/ 849 w 861"/>
                  <a:gd name="T51" fmla="*/ 2278 h 4316"/>
                  <a:gd name="T52" fmla="*/ 843 w 861"/>
                  <a:gd name="T53" fmla="*/ 2428 h 4316"/>
                  <a:gd name="T54" fmla="*/ 831 w 861"/>
                  <a:gd name="T55" fmla="*/ 2572 h 4316"/>
                  <a:gd name="T56" fmla="*/ 819 w 861"/>
                  <a:gd name="T57" fmla="*/ 2721 h 4316"/>
                  <a:gd name="T58" fmla="*/ 796 w 861"/>
                  <a:gd name="T59" fmla="*/ 2865 h 4316"/>
                  <a:gd name="T60" fmla="*/ 766 w 861"/>
                  <a:gd name="T61" fmla="*/ 3015 h 4316"/>
                  <a:gd name="T62" fmla="*/ 724 w 861"/>
                  <a:gd name="T63" fmla="*/ 3159 h 4316"/>
                  <a:gd name="T64" fmla="*/ 682 w 861"/>
                  <a:gd name="T65" fmla="*/ 3303 h 4316"/>
                  <a:gd name="T66" fmla="*/ 586 w 861"/>
                  <a:gd name="T67" fmla="*/ 3567 h 4316"/>
                  <a:gd name="T68" fmla="*/ 473 w 861"/>
                  <a:gd name="T69" fmla="*/ 3824 h 4316"/>
                  <a:gd name="T70" fmla="*/ 335 w 861"/>
                  <a:gd name="T71" fmla="*/ 4076 h 4316"/>
                  <a:gd name="T72" fmla="*/ 180 w 861"/>
                  <a:gd name="T73" fmla="*/ 4316 h 4316"/>
                  <a:gd name="T74" fmla="*/ 192 w 861"/>
                  <a:gd name="T75" fmla="*/ 4316 h 4316"/>
                  <a:gd name="T76" fmla="*/ 347 w 861"/>
                  <a:gd name="T77" fmla="*/ 4076 h 4316"/>
                  <a:gd name="T78" fmla="*/ 485 w 861"/>
                  <a:gd name="T79" fmla="*/ 3824 h 4316"/>
                  <a:gd name="T80" fmla="*/ 598 w 861"/>
                  <a:gd name="T81" fmla="*/ 3573 h 4316"/>
                  <a:gd name="T82" fmla="*/ 694 w 861"/>
                  <a:gd name="T83" fmla="*/ 3309 h 4316"/>
                  <a:gd name="T84" fmla="*/ 736 w 861"/>
                  <a:gd name="T85" fmla="*/ 3165 h 4316"/>
                  <a:gd name="T86" fmla="*/ 778 w 861"/>
                  <a:gd name="T87" fmla="*/ 3021 h 4316"/>
                  <a:gd name="T88" fmla="*/ 808 w 861"/>
                  <a:gd name="T89" fmla="*/ 2871 h 4316"/>
                  <a:gd name="T90" fmla="*/ 831 w 861"/>
                  <a:gd name="T91" fmla="*/ 2727 h 4316"/>
                  <a:gd name="T92" fmla="*/ 843 w 861"/>
                  <a:gd name="T93" fmla="*/ 2578 h 4316"/>
                  <a:gd name="T94" fmla="*/ 855 w 861"/>
                  <a:gd name="T95" fmla="*/ 2428 h 4316"/>
                  <a:gd name="T96" fmla="*/ 861 w 861"/>
                  <a:gd name="T97" fmla="*/ 2278 h 4316"/>
                  <a:gd name="T98" fmla="*/ 855 w 861"/>
                  <a:gd name="T99" fmla="*/ 2128 h 4316"/>
                  <a:gd name="T100" fmla="*/ 855 w 861"/>
                  <a:gd name="T101" fmla="*/ 212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34" name="Freeform 14">
                <a:extLst>
                  <a:ext uri="{FF2B5EF4-FFF2-40B4-BE49-F238E27FC236}">
                    <a16:creationId xmlns:a16="http://schemas.microsoft.com/office/drawing/2014/main" id="{61B136ED-F21C-FF05-FA40-CFF717AB3F95}"/>
                  </a:ext>
                </a:extLst>
              </p:cNvPr>
              <p:cNvSpPr>
                <a:spLocks/>
              </p:cNvSpPr>
              <p:nvPr userDrawn="1"/>
            </p:nvSpPr>
            <p:spPr bwMode="hidden">
              <a:xfrm>
                <a:off x="2399" y="0"/>
                <a:ext cx="150" cy="4316"/>
              </a:xfrm>
              <a:custGeom>
                <a:avLst/>
                <a:gdLst>
                  <a:gd name="T0" fmla="*/ 18 w 149"/>
                  <a:gd name="T1" fmla="*/ 1942 h 4316"/>
                  <a:gd name="T2" fmla="*/ 30 w 149"/>
                  <a:gd name="T3" fmla="*/ 1630 h 4316"/>
                  <a:gd name="T4" fmla="*/ 42 w 149"/>
                  <a:gd name="T5" fmla="*/ 1331 h 4316"/>
                  <a:gd name="T6" fmla="*/ 59 w 149"/>
                  <a:gd name="T7" fmla="*/ 1055 h 4316"/>
                  <a:gd name="T8" fmla="*/ 77 w 149"/>
                  <a:gd name="T9" fmla="*/ 791 h 4316"/>
                  <a:gd name="T10" fmla="*/ 83 w 149"/>
                  <a:gd name="T11" fmla="*/ 671 h 4316"/>
                  <a:gd name="T12" fmla="*/ 95 w 149"/>
                  <a:gd name="T13" fmla="*/ 557 h 4316"/>
                  <a:gd name="T14" fmla="*/ 107 w 149"/>
                  <a:gd name="T15" fmla="*/ 444 h 4316"/>
                  <a:gd name="T16" fmla="*/ 113 w 149"/>
                  <a:gd name="T17" fmla="*/ 342 h 4316"/>
                  <a:gd name="T18" fmla="*/ 125 w 149"/>
                  <a:gd name="T19" fmla="*/ 246 h 4316"/>
                  <a:gd name="T20" fmla="*/ 131 w 149"/>
                  <a:gd name="T21" fmla="*/ 156 h 4316"/>
                  <a:gd name="T22" fmla="*/ 143 w 149"/>
                  <a:gd name="T23" fmla="*/ 72 h 4316"/>
                  <a:gd name="T24" fmla="*/ 149 w 149"/>
                  <a:gd name="T25" fmla="*/ 0 h 4316"/>
                  <a:gd name="T26" fmla="*/ 137 w 149"/>
                  <a:gd name="T27" fmla="*/ 0 h 4316"/>
                  <a:gd name="T28" fmla="*/ 131 w 149"/>
                  <a:gd name="T29" fmla="*/ 72 h 4316"/>
                  <a:gd name="T30" fmla="*/ 119 w 149"/>
                  <a:gd name="T31" fmla="*/ 156 h 4316"/>
                  <a:gd name="T32" fmla="*/ 113 w 149"/>
                  <a:gd name="T33" fmla="*/ 246 h 4316"/>
                  <a:gd name="T34" fmla="*/ 101 w 149"/>
                  <a:gd name="T35" fmla="*/ 342 h 4316"/>
                  <a:gd name="T36" fmla="*/ 95 w 149"/>
                  <a:gd name="T37" fmla="*/ 444 h 4316"/>
                  <a:gd name="T38" fmla="*/ 83 w 149"/>
                  <a:gd name="T39" fmla="*/ 557 h 4316"/>
                  <a:gd name="T40" fmla="*/ 71 w 149"/>
                  <a:gd name="T41" fmla="*/ 671 h 4316"/>
                  <a:gd name="T42" fmla="*/ 65 w 149"/>
                  <a:gd name="T43" fmla="*/ 791 h 4316"/>
                  <a:gd name="T44" fmla="*/ 48 w 149"/>
                  <a:gd name="T45" fmla="*/ 1055 h 4316"/>
                  <a:gd name="T46" fmla="*/ 30 w 149"/>
                  <a:gd name="T47" fmla="*/ 1331 h 4316"/>
                  <a:gd name="T48" fmla="*/ 18 w 149"/>
                  <a:gd name="T49" fmla="*/ 1630 h 4316"/>
                  <a:gd name="T50" fmla="*/ 6 w 149"/>
                  <a:gd name="T51" fmla="*/ 1942 h 4316"/>
                  <a:gd name="T52" fmla="*/ 0 w 149"/>
                  <a:gd name="T53" fmla="*/ 2278 h 4316"/>
                  <a:gd name="T54" fmla="*/ 6 w 149"/>
                  <a:gd name="T55" fmla="*/ 2602 h 4316"/>
                  <a:gd name="T56" fmla="*/ 12 w 149"/>
                  <a:gd name="T57" fmla="*/ 2919 h 4316"/>
                  <a:gd name="T58" fmla="*/ 24 w 149"/>
                  <a:gd name="T59" fmla="*/ 3219 h 4316"/>
                  <a:gd name="T60" fmla="*/ 36 w 149"/>
                  <a:gd name="T61" fmla="*/ 3513 h 4316"/>
                  <a:gd name="T62" fmla="*/ 59 w 149"/>
                  <a:gd name="T63" fmla="*/ 3794 h 4316"/>
                  <a:gd name="T64" fmla="*/ 89 w 149"/>
                  <a:gd name="T65" fmla="*/ 4058 h 4316"/>
                  <a:gd name="T66" fmla="*/ 125 w 149"/>
                  <a:gd name="T67" fmla="*/ 4316 h 4316"/>
                  <a:gd name="T68" fmla="*/ 137 w 149"/>
                  <a:gd name="T69" fmla="*/ 4316 h 4316"/>
                  <a:gd name="T70" fmla="*/ 101 w 149"/>
                  <a:gd name="T71" fmla="*/ 4058 h 4316"/>
                  <a:gd name="T72" fmla="*/ 71 w 149"/>
                  <a:gd name="T73" fmla="*/ 3794 h 4316"/>
                  <a:gd name="T74" fmla="*/ 48 w 149"/>
                  <a:gd name="T75" fmla="*/ 3513 h 4316"/>
                  <a:gd name="T76" fmla="*/ 36 w 149"/>
                  <a:gd name="T77" fmla="*/ 3225 h 4316"/>
                  <a:gd name="T78" fmla="*/ 24 w 149"/>
                  <a:gd name="T79" fmla="*/ 2919 h 4316"/>
                  <a:gd name="T80" fmla="*/ 18 w 149"/>
                  <a:gd name="T81" fmla="*/ 2608 h 4316"/>
                  <a:gd name="T82" fmla="*/ 12 w 149"/>
                  <a:gd name="T83" fmla="*/ 2278 h 4316"/>
                  <a:gd name="T84" fmla="*/ 18 w 149"/>
                  <a:gd name="T85" fmla="*/ 1942 h 4316"/>
                  <a:gd name="T86" fmla="*/ 18 w 149"/>
                  <a:gd name="T87" fmla="*/ 194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35" name="Freeform 15">
                <a:extLst>
                  <a:ext uri="{FF2B5EF4-FFF2-40B4-BE49-F238E27FC236}">
                    <a16:creationId xmlns:a16="http://schemas.microsoft.com/office/drawing/2014/main" id="{7E813D26-9A2E-739F-500C-BD366477625A}"/>
                  </a:ext>
                </a:extLst>
              </p:cNvPr>
              <p:cNvSpPr>
                <a:spLocks/>
              </p:cNvSpPr>
              <p:nvPr userDrawn="1"/>
            </p:nvSpPr>
            <p:spPr bwMode="hidden">
              <a:xfrm>
                <a:off x="1967" y="0"/>
                <a:ext cx="300" cy="4316"/>
              </a:xfrm>
              <a:custGeom>
                <a:avLst/>
                <a:gdLst>
                  <a:gd name="T0" fmla="*/ 18 w 299"/>
                  <a:gd name="T1" fmla="*/ 2062 h 4316"/>
                  <a:gd name="T2" fmla="*/ 30 w 299"/>
                  <a:gd name="T3" fmla="*/ 1750 h 4316"/>
                  <a:gd name="T4" fmla="*/ 54 w 299"/>
                  <a:gd name="T5" fmla="*/ 1451 h 4316"/>
                  <a:gd name="T6" fmla="*/ 84 w 299"/>
                  <a:gd name="T7" fmla="*/ 1169 h 4316"/>
                  <a:gd name="T8" fmla="*/ 126 w 299"/>
                  <a:gd name="T9" fmla="*/ 899 h 4316"/>
                  <a:gd name="T10" fmla="*/ 162 w 299"/>
                  <a:gd name="T11" fmla="*/ 641 h 4316"/>
                  <a:gd name="T12" fmla="*/ 209 w 299"/>
                  <a:gd name="T13" fmla="*/ 408 h 4316"/>
                  <a:gd name="T14" fmla="*/ 251 w 299"/>
                  <a:gd name="T15" fmla="*/ 192 h 4316"/>
                  <a:gd name="T16" fmla="*/ 299 w 299"/>
                  <a:gd name="T17" fmla="*/ 0 h 4316"/>
                  <a:gd name="T18" fmla="*/ 287 w 299"/>
                  <a:gd name="T19" fmla="*/ 0 h 4316"/>
                  <a:gd name="T20" fmla="*/ 239 w 299"/>
                  <a:gd name="T21" fmla="*/ 192 h 4316"/>
                  <a:gd name="T22" fmla="*/ 198 w 299"/>
                  <a:gd name="T23" fmla="*/ 408 h 4316"/>
                  <a:gd name="T24" fmla="*/ 156 w 299"/>
                  <a:gd name="T25" fmla="*/ 641 h 4316"/>
                  <a:gd name="T26" fmla="*/ 114 w 299"/>
                  <a:gd name="T27" fmla="*/ 899 h 4316"/>
                  <a:gd name="T28" fmla="*/ 78 w 299"/>
                  <a:gd name="T29" fmla="*/ 1169 h 4316"/>
                  <a:gd name="T30" fmla="*/ 48 w 299"/>
                  <a:gd name="T31" fmla="*/ 1451 h 4316"/>
                  <a:gd name="T32" fmla="*/ 24 w 299"/>
                  <a:gd name="T33" fmla="*/ 1750 h 4316"/>
                  <a:gd name="T34" fmla="*/ 6 w 299"/>
                  <a:gd name="T35" fmla="*/ 2062 h 4316"/>
                  <a:gd name="T36" fmla="*/ 0 w 299"/>
                  <a:gd name="T37" fmla="*/ 2374 h 4316"/>
                  <a:gd name="T38" fmla="*/ 12 w 299"/>
                  <a:gd name="T39" fmla="*/ 2674 h 4316"/>
                  <a:gd name="T40" fmla="*/ 30 w 299"/>
                  <a:gd name="T41" fmla="*/ 2973 h 4316"/>
                  <a:gd name="T42" fmla="*/ 54 w 299"/>
                  <a:gd name="T43" fmla="*/ 3255 h 4316"/>
                  <a:gd name="T44" fmla="*/ 96 w 299"/>
                  <a:gd name="T45" fmla="*/ 3537 h 4316"/>
                  <a:gd name="T46" fmla="*/ 144 w 299"/>
                  <a:gd name="T47" fmla="*/ 3806 h 4316"/>
                  <a:gd name="T48" fmla="*/ 203 w 299"/>
                  <a:gd name="T49" fmla="*/ 4064 h 4316"/>
                  <a:gd name="T50" fmla="*/ 275 w 299"/>
                  <a:gd name="T51" fmla="*/ 4316 h 4316"/>
                  <a:gd name="T52" fmla="*/ 287 w 299"/>
                  <a:gd name="T53" fmla="*/ 4316 h 4316"/>
                  <a:gd name="T54" fmla="*/ 215 w 299"/>
                  <a:gd name="T55" fmla="*/ 4064 h 4316"/>
                  <a:gd name="T56" fmla="*/ 156 w 299"/>
                  <a:gd name="T57" fmla="*/ 3806 h 4316"/>
                  <a:gd name="T58" fmla="*/ 108 w 299"/>
                  <a:gd name="T59" fmla="*/ 3537 h 4316"/>
                  <a:gd name="T60" fmla="*/ 66 w 299"/>
                  <a:gd name="T61" fmla="*/ 3261 h 4316"/>
                  <a:gd name="T62" fmla="*/ 42 w 299"/>
                  <a:gd name="T63" fmla="*/ 2973 h 4316"/>
                  <a:gd name="T64" fmla="*/ 24 w 299"/>
                  <a:gd name="T65" fmla="*/ 2680 h 4316"/>
                  <a:gd name="T66" fmla="*/ 12 w 299"/>
                  <a:gd name="T67" fmla="*/ 2374 h 4316"/>
                  <a:gd name="T68" fmla="*/ 18 w 299"/>
                  <a:gd name="T69" fmla="*/ 2062 h 4316"/>
                  <a:gd name="T70" fmla="*/ 18 w 299"/>
                  <a:gd name="T71" fmla="*/ 206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36" name="Freeform 16">
                <a:extLst>
                  <a:ext uri="{FF2B5EF4-FFF2-40B4-BE49-F238E27FC236}">
                    <a16:creationId xmlns:a16="http://schemas.microsoft.com/office/drawing/2014/main" id="{183D2F62-FC8E-C6B4-563C-C43973637042}"/>
                  </a:ext>
                </a:extLst>
              </p:cNvPr>
              <p:cNvSpPr>
                <a:spLocks/>
              </p:cNvSpPr>
              <p:nvPr userDrawn="1"/>
            </p:nvSpPr>
            <p:spPr bwMode="hidden">
              <a:xfrm>
                <a:off x="1566" y="0"/>
                <a:ext cx="425" cy="4316"/>
              </a:xfrm>
              <a:custGeom>
                <a:avLst/>
                <a:gdLst>
                  <a:gd name="T0" fmla="*/ 424 w 424"/>
                  <a:gd name="T1" fmla="*/ 0 h 4316"/>
                  <a:gd name="T2" fmla="*/ 412 w 424"/>
                  <a:gd name="T3" fmla="*/ 0 h 4316"/>
                  <a:gd name="T4" fmla="*/ 316 w 424"/>
                  <a:gd name="T5" fmla="*/ 222 h 4316"/>
                  <a:gd name="T6" fmla="*/ 239 w 424"/>
                  <a:gd name="T7" fmla="*/ 462 h 4316"/>
                  <a:gd name="T8" fmla="*/ 167 w 424"/>
                  <a:gd name="T9" fmla="*/ 707 h 4316"/>
                  <a:gd name="T10" fmla="*/ 107 w 424"/>
                  <a:gd name="T11" fmla="*/ 971 h 4316"/>
                  <a:gd name="T12" fmla="*/ 65 w 424"/>
                  <a:gd name="T13" fmla="*/ 1247 h 4316"/>
                  <a:gd name="T14" fmla="*/ 29 w 424"/>
                  <a:gd name="T15" fmla="*/ 1529 h 4316"/>
                  <a:gd name="T16" fmla="*/ 6 w 424"/>
                  <a:gd name="T17" fmla="*/ 1822 h 4316"/>
                  <a:gd name="T18" fmla="*/ 0 w 424"/>
                  <a:gd name="T19" fmla="*/ 2122 h 4316"/>
                  <a:gd name="T20" fmla="*/ 6 w 424"/>
                  <a:gd name="T21" fmla="*/ 2404 h 4316"/>
                  <a:gd name="T22" fmla="*/ 24 w 424"/>
                  <a:gd name="T23" fmla="*/ 2686 h 4316"/>
                  <a:gd name="T24" fmla="*/ 47 w 424"/>
                  <a:gd name="T25" fmla="*/ 2961 h 4316"/>
                  <a:gd name="T26" fmla="*/ 89 w 424"/>
                  <a:gd name="T27" fmla="*/ 3243 h 4316"/>
                  <a:gd name="T28" fmla="*/ 137 w 424"/>
                  <a:gd name="T29" fmla="*/ 3519 h 4316"/>
                  <a:gd name="T30" fmla="*/ 197 w 424"/>
                  <a:gd name="T31" fmla="*/ 3788 h 4316"/>
                  <a:gd name="T32" fmla="*/ 269 w 424"/>
                  <a:gd name="T33" fmla="*/ 4058 h 4316"/>
                  <a:gd name="T34" fmla="*/ 346 w 424"/>
                  <a:gd name="T35" fmla="*/ 4316 h 4316"/>
                  <a:gd name="T36" fmla="*/ 358 w 424"/>
                  <a:gd name="T37" fmla="*/ 4316 h 4316"/>
                  <a:gd name="T38" fmla="*/ 281 w 424"/>
                  <a:gd name="T39" fmla="*/ 4058 h 4316"/>
                  <a:gd name="T40" fmla="*/ 209 w 424"/>
                  <a:gd name="T41" fmla="*/ 3788 h 4316"/>
                  <a:gd name="T42" fmla="*/ 149 w 424"/>
                  <a:gd name="T43" fmla="*/ 3519 h 4316"/>
                  <a:gd name="T44" fmla="*/ 101 w 424"/>
                  <a:gd name="T45" fmla="*/ 3243 h 4316"/>
                  <a:gd name="T46" fmla="*/ 59 w 424"/>
                  <a:gd name="T47" fmla="*/ 2961 h 4316"/>
                  <a:gd name="T48" fmla="*/ 35 w 424"/>
                  <a:gd name="T49" fmla="*/ 2686 h 4316"/>
                  <a:gd name="T50" fmla="*/ 18 w 424"/>
                  <a:gd name="T51" fmla="*/ 2404 h 4316"/>
                  <a:gd name="T52" fmla="*/ 12 w 424"/>
                  <a:gd name="T53" fmla="*/ 2122 h 4316"/>
                  <a:gd name="T54" fmla="*/ 18 w 424"/>
                  <a:gd name="T55" fmla="*/ 1822 h 4316"/>
                  <a:gd name="T56" fmla="*/ 41 w 424"/>
                  <a:gd name="T57" fmla="*/ 1529 h 4316"/>
                  <a:gd name="T58" fmla="*/ 71 w 424"/>
                  <a:gd name="T59" fmla="*/ 1247 h 4316"/>
                  <a:gd name="T60" fmla="*/ 119 w 424"/>
                  <a:gd name="T61" fmla="*/ 971 h 4316"/>
                  <a:gd name="T62" fmla="*/ 179 w 424"/>
                  <a:gd name="T63" fmla="*/ 707 h 4316"/>
                  <a:gd name="T64" fmla="*/ 245 w 424"/>
                  <a:gd name="T65" fmla="*/ 462 h 4316"/>
                  <a:gd name="T66" fmla="*/ 328 w 424"/>
                  <a:gd name="T67" fmla="*/ 222 h 4316"/>
                  <a:gd name="T68" fmla="*/ 424 w 424"/>
                  <a:gd name="T69" fmla="*/ 0 h 4316"/>
                  <a:gd name="T70" fmla="*/ 424 w 424"/>
                  <a:gd name="T71"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37" name="Freeform 17">
                <a:extLst>
                  <a:ext uri="{FF2B5EF4-FFF2-40B4-BE49-F238E27FC236}">
                    <a16:creationId xmlns:a16="http://schemas.microsoft.com/office/drawing/2014/main" id="{2CBF3DD1-3FF6-59A8-233A-47FC17900C70}"/>
                  </a:ext>
                </a:extLst>
              </p:cNvPr>
              <p:cNvSpPr>
                <a:spLocks/>
              </p:cNvSpPr>
              <p:nvPr userDrawn="1"/>
            </p:nvSpPr>
            <p:spPr bwMode="hidden">
              <a:xfrm>
                <a:off x="1128" y="0"/>
                <a:ext cx="575" cy="4316"/>
              </a:xfrm>
              <a:custGeom>
                <a:avLst/>
                <a:gdLst>
                  <a:gd name="T0" fmla="*/ 12 w 574"/>
                  <a:gd name="T1" fmla="*/ 2146 h 4316"/>
                  <a:gd name="T2" fmla="*/ 24 w 574"/>
                  <a:gd name="T3" fmla="*/ 1846 h 4316"/>
                  <a:gd name="T4" fmla="*/ 54 w 574"/>
                  <a:gd name="T5" fmla="*/ 1559 h 4316"/>
                  <a:gd name="T6" fmla="*/ 96 w 574"/>
                  <a:gd name="T7" fmla="*/ 1277 h 4316"/>
                  <a:gd name="T8" fmla="*/ 162 w 574"/>
                  <a:gd name="T9" fmla="*/ 1001 h 4316"/>
                  <a:gd name="T10" fmla="*/ 239 w 574"/>
                  <a:gd name="T11" fmla="*/ 731 h 4316"/>
                  <a:gd name="T12" fmla="*/ 335 w 574"/>
                  <a:gd name="T13" fmla="*/ 480 h 4316"/>
                  <a:gd name="T14" fmla="*/ 449 w 574"/>
                  <a:gd name="T15" fmla="*/ 234 h 4316"/>
                  <a:gd name="T16" fmla="*/ 574 w 574"/>
                  <a:gd name="T17" fmla="*/ 0 h 4316"/>
                  <a:gd name="T18" fmla="*/ 562 w 574"/>
                  <a:gd name="T19" fmla="*/ 0 h 4316"/>
                  <a:gd name="T20" fmla="*/ 437 w 574"/>
                  <a:gd name="T21" fmla="*/ 234 h 4316"/>
                  <a:gd name="T22" fmla="*/ 323 w 574"/>
                  <a:gd name="T23" fmla="*/ 480 h 4316"/>
                  <a:gd name="T24" fmla="*/ 227 w 574"/>
                  <a:gd name="T25" fmla="*/ 737 h 4316"/>
                  <a:gd name="T26" fmla="*/ 150 w 574"/>
                  <a:gd name="T27" fmla="*/ 1001 h 4316"/>
                  <a:gd name="T28" fmla="*/ 84 w 574"/>
                  <a:gd name="T29" fmla="*/ 1277 h 4316"/>
                  <a:gd name="T30" fmla="*/ 42 w 574"/>
                  <a:gd name="T31" fmla="*/ 1559 h 4316"/>
                  <a:gd name="T32" fmla="*/ 12 w 574"/>
                  <a:gd name="T33" fmla="*/ 1852 h 4316"/>
                  <a:gd name="T34" fmla="*/ 0 w 574"/>
                  <a:gd name="T35" fmla="*/ 2146 h 4316"/>
                  <a:gd name="T36" fmla="*/ 6 w 574"/>
                  <a:gd name="T37" fmla="*/ 2434 h 4316"/>
                  <a:gd name="T38" fmla="*/ 30 w 574"/>
                  <a:gd name="T39" fmla="*/ 2715 h 4316"/>
                  <a:gd name="T40" fmla="*/ 66 w 574"/>
                  <a:gd name="T41" fmla="*/ 2997 h 4316"/>
                  <a:gd name="T42" fmla="*/ 120 w 574"/>
                  <a:gd name="T43" fmla="*/ 3273 h 4316"/>
                  <a:gd name="T44" fmla="*/ 191 w 574"/>
                  <a:gd name="T45" fmla="*/ 3549 h 4316"/>
                  <a:gd name="T46" fmla="*/ 275 w 574"/>
                  <a:gd name="T47" fmla="*/ 3812 h 4316"/>
                  <a:gd name="T48" fmla="*/ 371 w 574"/>
                  <a:gd name="T49" fmla="*/ 4070 h 4316"/>
                  <a:gd name="T50" fmla="*/ 484 w 574"/>
                  <a:gd name="T51" fmla="*/ 4316 h 4316"/>
                  <a:gd name="T52" fmla="*/ 496 w 574"/>
                  <a:gd name="T53" fmla="*/ 4316 h 4316"/>
                  <a:gd name="T54" fmla="*/ 383 w 574"/>
                  <a:gd name="T55" fmla="*/ 4070 h 4316"/>
                  <a:gd name="T56" fmla="*/ 287 w 574"/>
                  <a:gd name="T57" fmla="*/ 3812 h 4316"/>
                  <a:gd name="T58" fmla="*/ 203 w 574"/>
                  <a:gd name="T59" fmla="*/ 3549 h 4316"/>
                  <a:gd name="T60" fmla="*/ 132 w 574"/>
                  <a:gd name="T61" fmla="*/ 3273 h 4316"/>
                  <a:gd name="T62" fmla="*/ 78 w 574"/>
                  <a:gd name="T63" fmla="*/ 2997 h 4316"/>
                  <a:gd name="T64" fmla="*/ 42 w 574"/>
                  <a:gd name="T65" fmla="*/ 2715 h 4316"/>
                  <a:gd name="T66" fmla="*/ 18 w 574"/>
                  <a:gd name="T67" fmla="*/ 2434 h 4316"/>
                  <a:gd name="T68" fmla="*/ 12 w 574"/>
                  <a:gd name="T69" fmla="*/ 2146 h 4316"/>
                  <a:gd name="T70" fmla="*/ 12 w 574"/>
                  <a:gd name="T71" fmla="*/ 214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38" name="Freeform 18">
                <a:extLst>
                  <a:ext uri="{FF2B5EF4-FFF2-40B4-BE49-F238E27FC236}">
                    <a16:creationId xmlns:a16="http://schemas.microsoft.com/office/drawing/2014/main" id="{D3D3CB2A-BDDF-D1C9-0249-339FE8876091}"/>
                  </a:ext>
                </a:extLst>
              </p:cNvPr>
              <p:cNvSpPr>
                <a:spLocks/>
              </p:cNvSpPr>
              <p:nvPr userDrawn="1"/>
            </p:nvSpPr>
            <p:spPr bwMode="hidden">
              <a:xfrm>
                <a:off x="702" y="0"/>
                <a:ext cx="737" cy="4316"/>
              </a:xfrm>
              <a:custGeom>
                <a:avLst/>
                <a:gdLst>
                  <a:gd name="T0" fmla="*/ 12 w 735"/>
                  <a:gd name="T1" fmla="*/ 2098 h 4316"/>
                  <a:gd name="T2" fmla="*/ 29 w 735"/>
                  <a:gd name="T3" fmla="*/ 1798 h 4316"/>
                  <a:gd name="T4" fmla="*/ 71 w 735"/>
                  <a:gd name="T5" fmla="*/ 1505 h 4316"/>
                  <a:gd name="T6" fmla="*/ 131 w 735"/>
                  <a:gd name="T7" fmla="*/ 1223 h 4316"/>
                  <a:gd name="T8" fmla="*/ 215 w 735"/>
                  <a:gd name="T9" fmla="*/ 941 h 4316"/>
                  <a:gd name="T10" fmla="*/ 316 w 735"/>
                  <a:gd name="T11" fmla="*/ 689 h 4316"/>
                  <a:gd name="T12" fmla="*/ 442 w 735"/>
                  <a:gd name="T13" fmla="*/ 444 h 4316"/>
                  <a:gd name="T14" fmla="*/ 580 w 735"/>
                  <a:gd name="T15" fmla="*/ 216 h 4316"/>
                  <a:gd name="T16" fmla="*/ 735 w 735"/>
                  <a:gd name="T17" fmla="*/ 0 h 4316"/>
                  <a:gd name="T18" fmla="*/ 723 w 735"/>
                  <a:gd name="T19" fmla="*/ 0 h 4316"/>
                  <a:gd name="T20" fmla="*/ 568 w 735"/>
                  <a:gd name="T21" fmla="*/ 210 h 4316"/>
                  <a:gd name="T22" fmla="*/ 430 w 735"/>
                  <a:gd name="T23" fmla="*/ 438 h 4316"/>
                  <a:gd name="T24" fmla="*/ 311 w 735"/>
                  <a:gd name="T25" fmla="*/ 683 h 4316"/>
                  <a:gd name="T26" fmla="*/ 209 w 735"/>
                  <a:gd name="T27" fmla="*/ 941 h 4316"/>
                  <a:gd name="T28" fmla="*/ 125 w 735"/>
                  <a:gd name="T29" fmla="*/ 1217 h 4316"/>
                  <a:gd name="T30" fmla="*/ 59 w 735"/>
                  <a:gd name="T31" fmla="*/ 1505 h 4316"/>
                  <a:gd name="T32" fmla="*/ 18 w 735"/>
                  <a:gd name="T33" fmla="*/ 1798 h 4316"/>
                  <a:gd name="T34" fmla="*/ 0 w 735"/>
                  <a:gd name="T35" fmla="*/ 2098 h 4316"/>
                  <a:gd name="T36" fmla="*/ 6 w 735"/>
                  <a:gd name="T37" fmla="*/ 2404 h 4316"/>
                  <a:gd name="T38" fmla="*/ 29 w 735"/>
                  <a:gd name="T39" fmla="*/ 2709 h 4316"/>
                  <a:gd name="T40" fmla="*/ 77 w 735"/>
                  <a:gd name="T41" fmla="*/ 3015 h 4316"/>
                  <a:gd name="T42" fmla="*/ 149 w 735"/>
                  <a:gd name="T43" fmla="*/ 3315 h 4316"/>
                  <a:gd name="T44" fmla="*/ 227 w 735"/>
                  <a:gd name="T45" fmla="*/ 3573 h 4316"/>
                  <a:gd name="T46" fmla="*/ 316 w 735"/>
                  <a:gd name="T47" fmla="*/ 3824 h 4316"/>
                  <a:gd name="T48" fmla="*/ 424 w 735"/>
                  <a:gd name="T49" fmla="*/ 4076 h 4316"/>
                  <a:gd name="T50" fmla="*/ 544 w 735"/>
                  <a:gd name="T51" fmla="*/ 4316 h 4316"/>
                  <a:gd name="T52" fmla="*/ 556 w 735"/>
                  <a:gd name="T53" fmla="*/ 4316 h 4316"/>
                  <a:gd name="T54" fmla="*/ 436 w 735"/>
                  <a:gd name="T55" fmla="*/ 4076 h 4316"/>
                  <a:gd name="T56" fmla="*/ 328 w 735"/>
                  <a:gd name="T57" fmla="*/ 3824 h 4316"/>
                  <a:gd name="T58" fmla="*/ 239 w 735"/>
                  <a:gd name="T59" fmla="*/ 3573 h 4316"/>
                  <a:gd name="T60" fmla="*/ 161 w 735"/>
                  <a:gd name="T61" fmla="*/ 3315 h 4316"/>
                  <a:gd name="T62" fmla="*/ 89 w 735"/>
                  <a:gd name="T63" fmla="*/ 3015 h 4316"/>
                  <a:gd name="T64" fmla="*/ 41 w 735"/>
                  <a:gd name="T65" fmla="*/ 2709 h 4316"/>
                  <a:gd name="T66" fmla="*/ 18 w 735"/>
                  <a:gd name="T67" fmla="*/ 2404 h 4316"/>
                  <a:gd name="T68" fmla="*/ 12 w 735"/>
                  <a:gd name="T69" fmla="*/ 2098 h 4316"/>
                  <a:gd name="T70" fmla="*/ 12 w 735"/>
                  <a:gd name="T71" fmla="*/ 209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39" name="Freeform 19">
                <a:extLst>
                  <a:ext uri="{FF2B5EF4-FFF2-40B4-BE49-F238E27FC236}">
                    <a16:creationId xmlns:a16="http://schemas.microsoft.com/office/drawing/2014/main" id="{9753554F-6A26-7389-2468-30A2BB9479AC}"/>
                  </a:ext>
                </a:extLst>
              </p:cNvPr>
              <p:cNvSpPr>
                <a:spLocks/>
              </p:cNvSpPr>
              <p:nvPr userDrawn="1"/>
            </p:nvSpPr>
            <p:spPr bwMode="hidden">
              <a:xfrm>
                <a:off x="288" y="0"/>
                <a:ext cx="840" cy="4316"/>
              </a:xfrm>
              <a:custGeom>
                <a:avLst/>
                <a:gdLst>
                  <a:gd name="T0" fmla="*/ 18 w 837"/>
                  <a:gd name="T1" fmla="*/ 1948 h 4316"/>
                  <a:gd name="T2" fmla="*/ 48 w 837"/>
                  <a:gd name="T3" fmla="*/ 1708 h 4316"/>
                  <a:gd name="T4" fmla="*/ 96 w 837"/>
                  <a:gd name="T5" fmla="*/ 1475 h 4316"/>
                  <a:gd name="T6" fmla="*/ 161 w 837"/>
                  <a:gd name="T7" fmla="*/ 1235 h 4316"/>
                  <a:gd name="T8" fmla="*/ 251 w 837"/>
                  <a:gd name="T9" fmla="*/ 995 h 4316"/>
                  <a:gd name="T10" fmla="*/ 365 w 837"/>
                  <a:gd name="T11" fmla="*/ 755 h 4316"/>
                  <a:gd name="T12" fmla="*/ 496 w 837"/>
                  <a:gd name="T13" fmla="*/ 510 h 4316"/>
                  <a:gd name="T14" fmla="*/ 658 w 837"/>
                  <a:gd name="T15" fmla="*/ 258 h 4316"/>
                  <a:gd name="T16" fmla="*/ 741 w 837"/>
                  <a:gd name="T17" fmla="*/ 132 h 4316"/>
                  <a:gd name="T18" fmla="*/ 837 w 837"/>
                  <a:gd name="T19" fmla="*/ 0 h 4316"/>
                  <a:gd name="T20" fmla="*/ 825 w 837"/>
                  <a:gd name="T21" fmla="*/ 0 h 4316"/>
                  <a:gd name="T22" fmla="*/ 729 w 837"/>
                  <a:gd name="T23" fmla="*/ 132 h 4316"/>
                  <a:gd name="T24" fmla="*/ 640 w 837"/>
                  <a:gd name="T25" fmla="*/ 258 h 4316"/>
                  <a:gd name="T26" fmla="*/ 562 w 837"/>
                  <a:gd name="T27" fmla="*/ 384 h 4316"/>
                  <a:gd name="T28" fmla="*/ 484 w 837"/>
                  <a:gd name="T29" fmla="*/ 510 h 4316"/>
                  <a:gd name="T30" fmla="*/ 353 w 837"/>
                  <a:gd name="T31" fmla="*/ 755 h 4316"/>
                  <a:gd name="T32" fmla="*/ 239 w 837"/>
                  <a:gd name="T33" fmla="*/ 995 h 4316"/>
                  <a:gd name="T34" fmla="*/ 150 w 837"/>
                  <a:gd name="T35" fmla="*/ 1235 h 4316"/>
                  <a:gd name="T36" fmla="*/ 84 w 837"/>
                  <a:gd name="T37" fmla="*/ 1469 h 4316"/>
                  <a:gd name="T38" fmla="*/ 36 w 837"/>
                  <a:gd name="T39" fmla="*/ 1702 h 4316"/>
                  <a:gd name="T40" fmla="*/ 6 w 837"/>
                  <a:gd name="T41" fmla="*/ 1942 h 4316"/>
                  <a:gd name="T42" fmla="*/ 0 w 837"/>
                  <a:gd name="T43" fmla="*/ 2200 h 4316"/>
                  <a:gd name="T44" fmla="*/ 12 w 837"/>
                  <a:gd name="T45" fmla="*/ 2470 h 4316"/>
                  <a:gd name="T46" fmla="*/ 48 w 837"/>
                  <a:gd name="T47" fmla="*/ 2739 h 4316"/>
                  <a:gd name="T48" fmla="*/ 114 w 837"/>
                  <a:gd name="T49" fmla="*/ 3027 h 4316"/>
                  <a:gd name="T50" fmla="*/ 150 w 837"/>
                  <a:gd name="T51" fmla="*/ 3171 h 4316"/>
                  <a:gd name="T52" fmla="*/ 197 w 837"/>
                  <a:gd name="T53" fmla="*/ 3321 h 4316"/>
                  <a:gd name="T54" fmla="*/ 245 w 837"/>
                  <a:gd name="T55" fmla="*/ 3477 h 4316"/>
                  <a:gd name="T56" fmla="*/ 305 w 837"/>
                  <a:gd name="T57" fmla="*/ 3639 h 4316"/>
                  <a:gd name="T58" fmla="*/ 365 w 837"/>
                  <a:gd name="T59" fmla="*/ 3800 h 4316"/>
                  <a:gd name="T60" fmla="*/ 437 w 837"/>
                  <a:gd name="T61" fmla="*/ 3968 h 4316"/>
                  <a:gd name="T62" fmla="*/ 508 w 837"/>
                  <a:gd name="T63" fmla="*/ 4136 h 4316"/>
                  <a:gd name="T64" fmla="*/ 592 w 837"/>
                  <a:gd name="T65" fmla="*/ 4316 h 4316"/>
                  <a:gd name="T66" fmla="*/ 604 w 837"/>
                  <a:gd name="T67" fmla="*/ 4316 h 4316"/>
                  <a:gd name="T68" fmla="*/ 520 w 837"/>
                  <a:gd name="T69" fmla="*/ 4136 h 4316"/>
                  <a:gd name="T70" fmla="*/ 448 w 837"/>
                  <a:gd name="T71" fmla="*/ 3968 h 4316"/>
                  <a:gd name="T72" fmla="*/ 377 w 837"/>
                  <a:gd name="T73" fmla="*/ 3800 h 4316"/>
                  <a:gd name="T74" fmla="*/ 317 w 837"/>
                  <a:gd name="T75" fmla="*/ 3639 h 4316"/>
                  <a:gd name="T76" fmla="*/ 257 w 837"/>
                  <a:gd name="T77" fmla="*/ 3477 h 4316"/>
                  <a:gd name="T78" fmla="*/ 209 w 837"/>
                  <a:gd name="T79" fmla="*/ 3327 h 4316"/>
                  <a:gd name="T80" fmla="*/ 161 w 837"/>
                  <a:gd name="T81" fmla="*/ 3171 h 4316"/>
                  <a:gd name="T82" fmla="*/ 126 w 837"/>
                  <a:gd name="T83" fmla="*/ 3027 h 4316"/>
                  <a:gd name="T84" fmla="*/ 60 w 837"/>
                  <a:gd name="T85" fmla="*/ 2739 h 4316"/>
                  <a:gd name="T86" fmla="*/ 24 w 837"/>
                  <a:gd name="T87" fmla="*/ 2470 h 4316"/>
                  <a:gd name="T88" fmla="*/ 12 w 837"/>
                  <a:gd name="T89" fmla="*/ 2206 h 4316"/>
                  <a:gd name="T90" fmla="*/ 18 w 837"/>
                  <a:gd name="T91" fmla="*/ 1948 h 4316"/>
                  <a:gd name="T92" fmla="*/ 18 w 837"/>
                  <a:gd name="T93" fmla="*/ 194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5140" name="Freeform 20">
              <a:extLst>
                <a:ext uri="{FF2B5EF4-FFF2-40B4-BE49-F238E27FC236}">
                  <a16:creationId xmlns:a16="http://schemas.microsoft.com/office/drawing/2014/main" id="{B859B804-90E2-AE21-D625-27BBCCBA403D}"/>
                </a:ext>
              </a:extLst>
            </p:cNvPr>
            <p:cNvSpPr>
              <a:spLocks/>
            </p:cNvSpPr>
            <p:nvPr/>
          </p:nvSpPr>
          <p:spPr bwMode="hidden">
            <a:xfrm>
              <a:off x="6" y="2901"/>
              <a:ext cx="606" cy="1415"/>
            </a:xfrm>
            <a:custGeom>
              <a:avLst/>
              <a:gdLst>
                <a:gd name="T0" fmla="*/ 0 w 604"/>
                <a:gd name="T1" fmla="*/ 54 h 1415"/>
                <a:gd name="T2" fmla="*/ 42 w 604"/>
                <a:gd name="T3" fmla="*/ 228 h 1415"/>
                <a:gd name="T4" fmla="*/ 96 w 604"/>
                <a:gd name="T5" fmla="*/ 402 h 1415"/>
                <a:gd name="T6" fmla="*/ 161 w 604"/>
                <a:gd name="T7" fmla="*/ 576 h 1415"/>
                <a:gd name="T8" fmla="*/ 227 w 604"/>
                <a:gd name="T9" fmla="*/ 744 h 1415"/>
                <a:gd name="T10" fmla="*/ 305 w 604"/>
                <a:gd name="T11" fmla="*/ 917 h 1415"/>
                <a:gd name="T12" fmla="*/ 389 w 604"/>
                <a:gd name="T13" fmla="*/ 1085 h 1415"/>
                <a:gd name="T14" fmla="*/ 484 w 604"/>
                <a:gd name="T15" fmla="*/ 1253 h 1415"/>
                <a:gd name="T16" fmla="*/ 586 w 604"/>
                <a:gd name="T17" fmla="*/ 1415 h 1415"/>
                <a:gd name="T18" fmla="*/ 604 w 604"/>
                <a:gd name="T19" fmla="*/ 1415 h 1415"/>
                <a:gd name="T20" fmla="*/ 496 w 604"/>
                <a:gd name="T21" fmla="*/ 1247 h 1415"/>
                <a:gd name="T22" fmla="*/ 401 w 604"/>
                <a:gd name="T23" fmla="*/ 1073 h 1415"/>
                <a:gd name="T24" fmla="*/ 311 w 604"/>
                <a:gd name="T25" fmla="*/ 899 h 1415"/>
                <a:gd name="T26" fmla="*/ 233 w 604"/>
                <a:gd name="T27" fmla="*/ 720 h 1415"/>
                <a:gd name="T28" fmla="*/ 161 w 604"/>
                <a:gd name="T29" fmla="*/ 546 h 1415"/>
                <a:gd name="T30" fmla="*/ 102 w 604"/>
                <a:gd name="T31" fmla="*/ 366 h 1415"/>
                <a:gd name="T32" fmla="*/ 48 w 604"/>
                <a:gd name="T33" fmla="*/ 180 h 1415"/>
                <a:gd name="T34" fmla="*/ 0 w 604"/>
                <a:gd name="T35" fmla="*/ 0 h 1415"/>
                <a:gd name="T36" fmla="*/ 0 w 604"/>
                <a:gd name="T37" fmla="*/ 54 h 1415"/>
                <a:gd name="T38" fmla="*/ 0 w 604"/>
                <a:gd name="T39" fmla="*/ 54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41" name="Freeform 21">
              <a:extLst>
                <a:ext uri="{FF2B5EF4-FFF2-40B4-BE49-F238E27FC236}">
                  <a16:creationId xmlns:a16="http://schemas.microsoft.com/office/drawing/2014/main" id="{4059D3E4-622E-EBE4-BFA4-BBB84F342610}"/>
                </a:ext>
              </a:extLst>
            </p:cNvPr>
            <p:cNvSpPr>
              <a:spLocks/>
            </p:cNvSpPr>
            <p:nvPr/>
          </p:nvSpPr>
          <p:spPr bwMode="hidden">
            <a:xfrm>
              <a:off x="6" y="3890"/>
              <a:ext cx="228" cy="426"/>
            </a:xfrm>
            <a:custGeom>
              <a:avLst/>
              <a:gdLst>
                <a:gd name="T0" fmla="*/ 0 w 227"/>
                <a:gd name="T1" fmla="*/ 30 h 426"/>
                <a:gd name="T2" fmla="*/ 108 w 227"/>
                <a:gd name="T3" fmla="*/ 240 h 426"/>
                <a:gd name="T4" fmla="*/ 215 w 227"/>
                <a:gd name="T5" fmla="*/ 426 h 426"/>
                <a:gd name="T6" fmla="*/ 227 w 227"/>
                <a:gd name="T7" fmla="*/ 426 h 426"/>
                <a:gd name="T8" fmla="*/ 167 w 227"/>
                <a:gd name="T9" fmla="*/ 330 h 426"/>
                <a:gd name="T10" fmla="*/ 114 w 227"/>
                <a:gd name="T11" fmla="*/ 222 h 426"/>
                <a:gd name="T12" fmla="*/ 0 w 227"/>
                <a:gd name="T13" fmla="*/ 0 h 426"/>
                <a:gd name="T14" fmla="*/ 0 w 227"/>
                <a:gd name="T15" fmla="*/ 30 h 426"/>
                <a:gd name="T16" fmla="*/ 0 w 227"/>
                <a:gd name="T17" fmla="*/ 30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42" name="Freeform 22">
              <a:extLst>
                <a:ext uri="{FF2B5EF4-FFF2-40B4-BE49-F238E27FC236}">
                  <a16:creationId xmlns:a16="http://schemas.microsoft.com/office/drawing/2014/main" id="{5DAB2344-402A-3277-E58A-D61BBF0308D4}"/>
                </a:ext>
              </a:extLst>
            </p:cNvPr>
            <p:cNvSpPr>
              <a:spLocks/>
            </p:cNvSpPr>
            <p:nvPr/>
          </p:nvSpPr>
          <p:spPr bwMode="hidden">
            <a:xfrm>
              <a:off x="4776" y="0"/>
              <a:ext cx="984" cy="1786"/>
            </a:xfrm>
            <a:custGeom>
              <a:avLst/>
              <a:gdLst>
                <a:gd name="T0" fmla="*/ 981 w 981"/>
                <a:gd name="T1" fmla="*/ 1786 h 1786"/>
                <a:gd name="T2" fmla="*/ 981 w 981"/>
                <a:gd name="T3" fmla="*/ 1720 h 1786"/>
                <a:gd name="T4" fmla="*/ 969 w 981"/>
                <a:gd name="T5" fmla="*/ 1666 h 1786"/>
                <a:gd name="T6" fmla="*/ 957 w 981"/>
                <a:gd name="T7" fmla="*/ 1613 h 1786"/>
                <a:gd name="T8" fmla="*/ 921 w 981"/>
                <a:gd name="T9" fmla="*/ 1487 h 1786"/>
                <a:gd name="T10" fmla="*/ 885 w 981"/>
                <a:gd name="T11" fmla="*/ 1361 h 1786"/>
                <a:gd name="T12" fmla="*/ 796 w 981"/>
                <a:gd name="T13" fmla="*/ 1121 h 1786"/>
                <a:gd name="T14" fmla="*/ 682 w 981"/>
                <a:gd name="T15" fmla="*/ 899 h 1786"/>
                <a:gd name="T16" fmla="*/ 562 w 981"/>
                <a:gd name="T17" fmla="*/ 689 h 1786"/>
                <a:gd name="T18" fmla="*/ 431 w 981"/>
                <a:gd name="T19" fmla="*/ 498 h 1786"/>
                <a:gd name="T20" fmla="*/ 293 w 981"/>
                <a:gd name="T21" fmla="*/ 318 h 1786"/>
                <a:gd name="T22" fmla="*/ 150 w 981"/>
                <a:gd name="T23" fmla="*/ 150 h 1786"/>
                <a:gd name="T24" fmla="*/ 12 w 981"/>
                <a:gd name="T25" fmla="*/ 0 h 1786"/>
                <a:gd name="T26" fmla="*/ 0 w 981"/>
                <a:gd name="T27" fmla="*/ 0 h 1786"/>
                <a:gd name="T28" fmla="*/ 138 w 981"/>
                <a:gd name="T29" fmla="*/ 150 h 1786"/>
                <a:gd name="T30" fmla="*/ 275 w 981"/>
                <a:gd name="T31" fmla="*/ 318 h 1786"/>
                <a:gd name="T32" fmla="*/ 413 w 981"/>
                <a:gd name="T33" fmla="*/ 498 h 1786"/>
                <a:gd name="T34" fmla="*/ 545 w 981"/>
                <a:gd name="T35" fmla="*/ 689 h 1786"/>
                <a:gd name="T36" fmla="*/ 670 w 981"/>
                <a:gd name="T37" fmla="*/ 899 h 1786"/>
                <a:gd name="T38" fmla="*/ 778 w 981"/>
                <a:gd name="T39" fmla="*/ 1121 h 1786"/>
                <a:gd name="T40" fmla="*/ 873 w 981"/>
                <a:gd name="T41" fmla="*/ 1361 h 1786"/>
                <a:gd name="T42" fmla="*/ 909 w 981"/>
                <a:gd name="T43" fmla="*/ 1487 h 1786"/>
                <a:gd name="T44" fmla="*/ 945 w 981"/>
                <a:gd name="T45" fmla="*/ 1619 h 1786"/>
                <a:gd name="T46" fmla="*/ 963 w 981"/>
                <a:gd name="T47" fmla="*/ 1702 h 1786"/>
                <a:gd name="T48" fmla="*/ 981 w 981"/>
                <a:gd name="T49" fmla="*/ 1786 h 1786"/>
                <a:gd name="T50" fmla="*/ 981 w 981"/>
                <a:gd name="T51" fmla="*/ 1786 h 17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43" name="Freeform 23">
              <a:extLst>
                <a:ext uri="{FF2B5EF4-FFF2-40B4-BE49-F238E27FC236}">
                  <a16:creationId xmlns:a16="http://schemas.microsoft.com/office/drawing/2014/main" id="{7FB5C1CA-6F6D-C644-88E8-2D8E832D9205}"/>
                </a:ext>
              </a:extLst>
            </p:cNvPr>
            <p:cNvSpPr>
              <a:spLocks/>
            </p:cNvSpPr>
            <p:nvPr/>
          </p:nvSpPr>
          <p:spPr bwMode="hidden">
            <a:xfrm>
              <a:off x="5041" y="0"/>
              <a:ext cx="719" cy="845"/>
            </a:xfrm>
            <a:custGeom>
              <a:avLst/>
              <a:gdLst>
                <a:gd name="T0" fmla="*/ 717 w 717"/>
                <a:gd name="T1" fmla="*/ 845 h 845"/>
                <a:gd name="T2" fmla="*/ 717 w 717"/>
                <a:gd name="T3" fmla="*/ 821 h 845"/>
                <a:gd name="T4" fmla="*/ 574 w 717"/>
                <a:gd name="T5" fmla="*/ 605 h 845"/>
                <a:gd name="T6" fmla="*/ 406 w 717"/>
                <a:gd name="T7" fmla="*/ 396 h 845"/>
                <a:gd name="T8" fmla="*/ 221 w 717"/>
                <a:gd name="T9" fmla="*/ 192 h 845"/>
                <a:gd name="T10" fmla="*/ 17 w 717"/>
                <a:gd name="T11" fmla="*/ 0 h 845"/>
                <a:gd name="T12" fmla="*/ 0 w 717"/>
                <a:gd name="T13" fmla="*/ 0 h 845"/>
                <a:gd name="T14" fmla="*/ 209 w 717"/>
                <a:gd name="T15" fmla="*/ 198 h 845"/>
                <a:gd name="T16" fmla="*/ 400 w 717"/>
                <a:gd name="T17" fmla="*/ 408 h 845"/>
                <a:gd name="T18" fmla="*/ 568 w 717"/>
                <a:gd name="T19" fmla="*/ 623 h 845"/>
                <a:gd name="T20" fmla="*/ 717 w 717"/>
                <a:gd name="T21" fmla="*/ 845 h 845"/>
                <a:gd name="T22" fmla="*/ 717 w 717"/>
                <a:gd name="T23" fmla="*/ 845 h 8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44" name="Freeform 24">
              <a:extLst>
                <a:ext uri="{FF2B5EF4-FFF2-40B4-BE49-F238E27FC236}">
                  <a16:creationId xmlns:a16="http://schemas.microsoft.com/office/drawing/2014/main" id="{01466F90-800D-57D0-E44A-C47CFAEE69EB}"/>
                </a:ext>
              </a:extLst>
            </p:cNvPr>
            <p:cNvSpPr>
              <a:spLocks/>
            </p:cNvSpPr>
            <p:nvPr/>
          </p:nvSpPr>
          <p:spPr bwMode="hidden">
            <a:xfrm>
              <a:off x="5352" y="0"/>
              <a:ext cx="408" cy="414"/>
            </a:xfrm>
            <a:custGeom>
              <a:avLst/>
              <a:gdLst>
                <a:gd name="T0" fmla="*/ 407 w 407"/>
                <a:gd name="T1" fmla="*/ 414 h 414"/>
                <a:gd name="T2" fmla="*/ 407 w 407"/>
                <a:gd name="T3" fmla="*/ 396 h 414"/>
                <a:gd name="T4" fmla="*/ 222 w 407"/>
                <a:gd name="T5" fmla="*/ 192 h 414"/>
                <a:gd name="T6" fmla="*/ 12 w 407"/>
                <a:gd name="T7" fmla="*/ 0 h 414"/>
                <a:gd name="T8" fmla="*/ 0 w 407"/>
                <a:gd name="T9" fmla="*/ 0 h 414"/>
                <a:gd name="T10" fmla="*/ 108 w 407"/>
                <a:gd name="T11" fmla="*/ 102 h 414"/>
                <a:gd name="T12" fmla="*/ 216 w 407"/>
                <a:gd name="T13" fmla="*/ 204 h 414"/>
                <a:gd name="T14" fmla="*/ 407 w 407"/>
                <a:gd name="T15" fmla="*/ 414 h 414"/>
                <a:gd name="T16" fmla="*/ 407 w 407"/>
                <a:gd name="T17" fmla="*/ 414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45" name="Freeform 25">
              <a:extLst>
                <a:ext uri="{FF2B5EF4-FFF2-40B4-BE49-F238E27FC236}">
                  <a16:creationId xmlns:a16="http://schemas.microsoft.com/office/drawing/2014/main" id="{030BB653-86FD-6648-3B80-7298AAE39DD9}"/>
                </a:ext>
              </a:extLst>
            </p:cNvPr>
            <p:cNvSpPr>
              <a:spLocks/>
            </p:cNvSpPr>
            <p:nvPr/>
          </p:nvSpPr>
          <p:spPr bwMode="hidden">
            <a:xfrm>
              <a:off x="6" y="0"/>
              <a:ext cx="858" cy="1409"/>
            </a:xfrm>
            <a:custGeom>
              <a:avLst/>
              <a:gdLst>
                <a:gd name="T0" fmla="*/ 0 w 855"/>
                <a:gd name="T1" fmla="*/ 1361 h 1409"/>
                <a:gd name="T2" fmla="*/ 0 w 855"/>
                <a:gd name="T3" fmla="*/ 1409 h 1409"/>
                <a:gd name="T4" fmla="*/ 54 w 855"/>
                <a:gd name="T5" fmla="*/ 1211 h 1409"/>
                <a:gd name="T6" fmla="*/ 126 w 855"/>
                <a:gd name="T7" fmla="*/ 1013 h 1409"/>
                <a:gd name="T8" fmla="*/ 215 w 855"/>
                <a:gd name="T9" fmla="*/ 827 h 1409"/>
                <a:gd name="T10" fmla="*/ 311 w 855"/>
                <a:gd name="T11" fmla="*/ 647 h 1409"/>
                <a:gd name="T12" fmla="*/ 431 w 855"/>
                <a:gd name="T13" fmla="*/ 474 h 1409"/>
                <a:gd name="T14" fmla="*/ 556 w 855"/>
                <a:gd name="T15" fmla="*/ 312 h 1409"/>
                <a:gd name="T16" fmla="*/ 700 w 855"/>
                <a:gd name="T17" fmla="*/ 150 h 1409"/>
                <a:gd name="T18" fmla="*/ 855 w 855"/>
                <a:gd name="T19" fmla="*/ 0 h 1409"/>
                <a:gd name="T20" fmla="*/ 837 w 855"/>
                <a:gd name="T21" fmla="*/ 0 h 1409"/>
                <a:gd name="T22" fmla="*/ 688 w 855"/>
                <a:gd name="T23" fmla="*/ 144 h 1409"/>
                <a:gd name="T24" fmla="*/ 550 w 855"/>
                <a:gd name="T25" fmla="*/ 300 h 1409"/>
                <a:gd name="T26" fmla="*/ 425 w 855"/>
                <a:gd name="T27" fmla="*/ 462 h 1409"/>
                <a:gd name="T28" fmla="*/ 311 w 855"/>
                <a:gd name="T29" fmla="*/ 629 h 1409"/>
                <a:gd name="T30" fmla="*/ 215 w 855"/>
                <a:gd name="T31" fmla="*/ 803 h 1409"/>
                <a:gd name="T32" fmla="*/ 132 w 855"/>
                <a:gd name="T33" fmla="*/ 983 h 1409"/>
                <a:gd name="T34" fmla="*/ 60 w 855"/>
                <a:gd name="T35" fmla="*/ 1169 h 1409"/>
                <a:gd name="T36" fmla="*/ 0 w 855"/>
                <a:gd name="T37" fmla="*/ 1361 h 1409"/>
                <a:gd name="T38" fmla="*/ 0 w 855"/>
                <a:gd name="T39" fmla="*/ 1361 h 1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46" name="Freeform 26">
              <a:extLst>
                <a:ext uri="{FF2B5EF4-FFF2-40B4-BE49-F238E27FC236}">
                  <a16:creationId xmlns:a16="http://schemas.microsoft.com/office/drawing/2014/main" id="{86C2CD76-6481-641A-1062-C34F0A1E48B2}"/>
                </a:ext>
              </a:extLst>
            </p:cNvPr>
            <p:cNvSpPr>
              <a:spLocks/>
            </p:cNvSpPr>
            <p:nvPr/>
          </p:nvSpPr>
          <p:spPr bwMode="hidden">
            <a:xfrm>
              <a:off x="6" y="0"/>
              <a:ext cx="588" cy="599"/>
            </a:xfrm>
            <a:custGeom>
              <a:avLst/>
              <a:gdLst>
                <a:gd name="T0" fmla="*/ 586 w 586"/>
                <a:gd name="T1" fmla="*/ 0 h 599"/>
                <a:gd name="T2" fmla="*/ 568 w 586"/>
                <a:gd name="T3" fmla="*/ 0 h 599"/>
                <a:gd name="T4" fmla="*/ 407 w 586"/>
                <a:gd name="T5" fmla="*/ 132 h 599"/>
                <a:gd name="T6" fmla="*/ 257 w 586"/>
                <a:gd name="T7" fmla="*/ 270 h 599"/>
                <a:gd name="T8" fmla="*/ 120 w 586"/>
                <a:gd name="T9" fmla="*/ 420 h 599"/>
                <a:gd name="T10" fmla="*/ 0 w 586"/>
                <a:gd name="T11" fmla="*/ 575 h 599"/>
                <a:gd name="T12" fmla="*/ 0 w 586"/>
                <a:gd name="T13" fmla="*/ 599 h 599"/>
                <a:gd name="T14" fmla="*/ 120 w 586"/>
                <a:gd name="T15" fmla="*/ 432 h 599"/>
                <a:gd name="T16" fmla="*/ 257 w 586"/>
                <a:gd name="T17" fmla="*/ 282 h 599"/>
                <a:gd name="T18" fmla="*/ 413 w 586"/>
                <a:gd name="T19" fmla="*/ 138 h 599"/>
                <a:gd name="T20" fmla="*/ 586 w 586"/>
                <a:gd name="T21" fmla="*/ 0 h 599"/>
                <a:gd name="T22" fmla="*/ 586 w 586"/>
                <a:gd name="T23" fmla="*/ 0 h 5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47" name="Freeform 27">
              <a:extLst>
                <a:ext uri="{FF2B5EF4-FFF2-40B4-BE49-F238E27FC236}">
                  <a16:creationId xmlns:a16="http://schemas.microsoft.com/office/drawing/2014/main" id="{6DAA8DAA-CECF-AAE2-A6B1-663CDD774942}"/>
                </a:ext>
              </a:extLst>
            </p:cNvPr>
            <p:cNvSpPr>
              <a:spLocks/>
            </p:cNvSpPr>
            <p:nvPr/>
          </p:nvSpPr>
          <p:spPr bwMode="hidden">
            <a:xfrm>
              <a:off x="6" y="0"/>
              <a:ext cx="270" cy="252"/>
            </a:xfrm>
            <a:custGeom>
              <a:avLst/>
              <a:gdLst>
                <a:gd name="T0" fmla="*/ 269 w 269"/>
                <a:gd name="T1" fmla="*/ 0 h 252"/>
                <a:gd name="T2" fmla="*/ 251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69 w 269"/>
                <a:gd name="T15" fmla="*/ 0 h 252"/>
                <a:gd name="T16" fmla="*/ 269 w 269"/>
                <a:gd name="T17" fmla="*/ 0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48" name="Line 28">
              <a:extLst>
                <a:ext uri="{FF2B5EF4-FFF2-40B4-BE49-F238E27FC236}">
                  <a16:creationId xmlns:a16="http://schemas.microsoft.com/office/drawing/2014/main" id="{EAD16E41-8997-96DD-0B83-6072720EA212}"/>
                </a:ext>
              </a:extLst>
            </p:cNvPr>
            <p:cNvSpPr>
              <a:spLocks noChangeShapeType="1"/>
            </p:cNvSpPr>
            <p:nvPr/>
          </p:nvSpPr>
          <p:spPr bwMode="hidden">
            <a:xfrm>
              <a:off x="1" y="2749"/>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49" name="Line 29">
              <a:extLst>
                <a:ext uri="{FF2B5EF4-FFF2-40B4-BE49-F238E27FC236}">
                  <a16:creationId xmlns:a16="http://schemas.microsoft.com/office/drawing/2014/main" id="{446AE30E-2AAA-AC7F-5F25-77ABA280970C}"/>
                </a:ext>
              </a:extLst>
            </p:cNvPr>
            <p:cNvSpPr>
              <a:spLocks noChangeShapeType="1"/>
            </p:cNvSpPr>
            <p:nvPr/>
          </p:nvSpPr>
          <p:spPr bwMode="hidden">
            <a:xfrm>
              <a:off x="1" y="2356"/>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50" name="Line 30">
              <a:extLst>
                <a:ext uri="{FF2B5EF4-FFF2-40B4-BE49-F238E27FC236}">
                  <a16:creationId xmlns:a16="http://schemas.microsoft.com/office/drawing/2014/main" id="{1E7BBC23-E49D-CD53-ECEE-0D797FE515CB}"/>
                </a:ext>
              </a:extLst>
            </p:cNvPr>
            <p:cNvSpPr>
              <a:spLocks noChangeShapeType="1"/>
            </p:cNvSpPr>
            <p:nvPr/>
          </p:nvSpPr>
          <p:spPr bwMode="hidden">
            <a:xfrm>
              <a:off x="1" y="3142"/>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5151" name="Group 31">
              <a:extLst>
                <a:ext uri="{FF2B5EF4-FFF2-40B4-BE49-F238E27FC236}">
                  <a16:creationId xmlns:a16="http://schemas.microsoft.com/office/drawing/2014/main" id="{B3623A73-4F93-CAE6-2BFD-9C7D7C9FAE31}"/>
                </a:ext>
              </a:extLst>
            </p:cNvPr>
            <p:cNvGrpSpPr>
              <a:grpSpLocks/>
            </p:cNvGrpSpPr>
            <p:nvPr/>
          </p:nvGrpSpPr>
          <p:grpSpPr bwMode="auto">
            <a:xfrm>
              <a:off x="1" y="392"/>
              <a:ext cx="5758" cy="1571"/>
              <a:chOff x="1" y="392"/>
              <a:chExt cx="5758" cy="1571"/>
            </a:xfrm>
          </p:grpSpPr>
          <p:sp>
            <p:nvSpPr>
              <p:cNvPr id="5152" name="Line 32">
                <a:extLst>
                  <a:ext uri="{FF2B5EF4-FFF2-40B4-BE49-F238E27FC236}">
                    <a16:creationId xmlns:a16="http://schemas.microsoft.com/office/drawing/2014/main" id="{1A7A110B-61E1-EABC-CDD4-28F7F15EE941}"/>
                  </a:ext>
                </a:extLst>
              </p:cNvPr>
              <p:cNvSpPr>
                <a:spLocks noChangeShapeType="1"/>
              </p:cNvSpPr>
              <p:nvPr userDrawn="1"/>
            </p:nvSpPr>
            <p:spPr bwMode="hidden">
              <a:xfrm>
                <a:off x="1" y="784"/>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53" name="Line 33">
                <a:extLst>
                  <a:ext uri="{FF2B5EF4-FFF2-40B4-BE49-F238E27FC236}">
                    <a16:creationId xmlns:a16="http://schemas.microsoft.com/office/drawing/2014/main" id="{E4A79C3B-0D5F-8AE3-2435-B9F9C9BF04DF}"/>
                  </a:ext>
                </a:extLst>
              </p:cNvPr>
              <p:cNvSpPr>
                <a:spLocks noChangeShapeType="1"/>
              </p:cNvSpPr>
              <p:nvPr userDrawn="1"/>
            </p:nvSpPr>
            <p:spPr bwMode="hidden">
              <a:xfrm>
                <a:off x="1" y="1963"/>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54" name="Line 34">
                <a:extLst>
                  <a:ext uri="{FF2B5EF4-FFF2-40B4-BE49-F238E27FC236}">
                    <a16:creationId xmlns:a16="http://schemas.microsoft.com/office/drawing/2014/main" id="{B243C76E-C9CE-0F76-52A4-C966A7D7D8B6}"/>
                  </a:ext>
                </a:extLst>
              </p:cNvPr>
              <p:cNvSpPr>
                <a:spLocks noChangeShapeType="1"/>
              </p:cNvSpPr>
              <p:nvPr userDrawn="1"/>
            </p:nvSpPr>
            <p:spPr bwMode="hidden">
              <a:xfrm>
                <a:off x="1" y="1570"/>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55" name="Line 35">
                <a:extLst>
                  <a:ext uri="{FF2B5EF4-FFF2-40B4-BE49-F238E27FC236}">
                    <a16:creationId xmlns:a16="http://schemas.microsoft.com/office/drawing/2014/main" id="{BE15E4FA-289F-F433-20E1-CA10742784D3}"/>
                  </a:ext>
                </a:extLst>
              </p:cNvPr>
              <p:cNvSpPr>
                <a:spLocks noChangeShapeType="1"/>
              </p:cNvSpPr>
              <p:nvPr userDrawn="1"/>
            </p:nvSpPr>
            <p:spPr bwMode="hidden">
              <a:xfrm>
                <a:off x="1" y="1177"/>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56" name="Line 36">
                <a:extLst>
                  <a:ext uri="{FF2B5EF4-FFF2-40B4-BE49-F238E27FC236}">
                    <a16:creationId xmlns:a16="http://schemas.microsoft.com/office/drawing/2014/main" id="{2A4D468F-B55C-69EB-7A66-C8279148F861}"/>
                  </a:ext>
                </a:extLst>
              </p:cNvPr>
              <p:cNvSpPr>
                <a:spLocks noChangeShapeType="1"/>
              </p:cNvSpPr>
              <p:nvPr userDrawn="1"/>
            </p:nvSpPr>
            <p:spPr bwMode="hidden">
              <a:xfrm>
                <a:off x="1" y="392"/>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5157" name="Line 37">
              <a:extLst>
                <a:ext uri="{FF2B5EF4-FFF2-40B4-BE49-F238E27FC236}">
                  <a16:creationId xmlns:a16="http://schemas.microsoft.com/office/drawing/2014/main" id="{50AF8C91-1F4B-292B-D1C0-BD8686364E8C}"/>
                </a:ext>
              </a:extLst>
            </p:cNvPr>
            <p:cNvSpPr>
              <a:spLocks noChangeShapeType="1"/>
            </p:cNvSpPr>
            <p:nvPr/>
          </p:nvSpPr>
          <p:spPr bwMode="hidden">
            <a:xfrm>
              <a:off x="1" y="3928"/>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58" name="Line 38">
              <a:extLst>
                <a:ext uri="{FF2B5EF4-FFF2-40B4-BE49-F238E27FC236}">
                  <a16:creationId xmlns:a16="http://schemas.microsoft.com/office/drawing/2014/main" id="{295DE2EA-F00A-6134-BA7A-61E1D2738AA1}"/>
                </a:ext>
              </a:extLst>
            </p:cNvPr>
            <p:cNvSpPr>
              <a:spLocks noChangeShapeType="1"/>
            </p:cNvSpPr>
            <p:nvPr/>
          </p:nvSpPr>
          <p:spPr bwMode="hidden">
            <a:xfrm>
              <a:off x="1" y="3535"/>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5159" name="Rectangle 39">
            <a:extLst>
              <a:ext uri="{FF2B5EF4-FFF2-40B4-BE49-F238E27FC236}">
                <a16:creationId xmlns:a16="http://schemas.microsoft.com/office/drawing/2014/main" id="{E08A1532-CC57-AF80-F542-E312B3ECAEC3}"/>
              </a:ext>
            </a:extLst>
          </p:cNvPr>
          <p:cNvSpPr>
            <a:spLocks noGrp="1" noChangeArrowheads="1"/>
          </p:cNvSpPr>
          <p:nvPr>
            <p:ph type="ctrTitle" sz="quarter"/>
          </p:nvPr>
        </p:nvSpPr>
        <p:spPr>
          <a:xfrm>
            <a:off x="685800" y="1692275"/>
            <a:ext cx="7772400" cy="1736725"/>
          </a:xfrm>
        </p:spPr>
        <p:txBody>
          <a:bodyPr anchor="b"/>
          <a:lstStyle>
            <a:lvl1pPr>
              <a:defRPr sz="5400"/>
            </a:lvl1pPr>
          </a:lstStyle>
          <a:p>
            <a:pPr lvl="0"/>
            <a:r>
              <a:rPr lang="en-US" altLang="en-US" noProof="0"/>
              <a:t>Click to edit Master title style</a:t>
            </a:r>
          </a:p>
        </p:txBody>
      </p:sp>
      <p:sp>
        <p:nvSpPr>
          <p:cNvPr id="5160" name="Rectangle 40">
            <a:extLst>
              <a:ext uri="{FF2B5EF4-FFF2-40B4-BE49-F238E27FC236}">
                <a16:creationId xmlns:a16="http://schemas.microsoft.com/office/drawing/2014/main" id="{8D469CFA-E4BC-5043-928B-ED29BF2956AA}"/>
              </a:ext>
            </a:extLst>
          </p:cNvPr>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en-US" altLang="en-US" noProof="0"/>
              <a:t>Click to edit Master subtitle style</a:t>
            </a:r>
          </a:p>
        </p:txBody>
      </p:sp>
      <p:sp>
        <p:nvSpPr>
          <p:cNvPr id="5161" name="Rectangle 41">
            <a:extLst>
              <a:ext uri="{FF2B5EF4-FFF2-40B4-BE49-F238E27FC236}">
                <a16:creationId xmlns:a16="http://schemas.microsoft.com/office/drawing/2014/main" id="{5A108038-C5B5-2180-2683-3E12BC81B90B}"/>
              </a:ext>
            </a:extLst>
          </p:cNvPr>
          <p:cNvSpPr>
            <a:spLocks noGrp="1" noChangeArrowheads="1"/>
          </p:cNvSpPr>
          <p:nvPr>
            <p:ph type="dt" sz="quarter" idx="2"/>
          </p:nvPr>
        </p:nvSpPr>
        <p:spPr/>
        <p:txBody>
          <a:bodyPr/>
          <a:lstStyle>
            <a:lvl1pPr>
              <a:defRPr/>
            </a:lvl1pPr>
          </a:lstStyle>
          <a:p>
            <a:endParaRPr lang="en-US" altLang="en-US"/>
          </a:p>
        </p:txBody>
      </p:sp>
      <p:sp>
        <p:nvSpPr>
          <p:cNvPr id="5162" name="Rectangle 42">
            <a:extLst>
              <a:ext uri="{FF2B5EF4-FFF2-40B4-BE49-F238E27FC236}">
                <a16:creationId xmlns:a16="http://schemas.microsoft.com/office/drawing/2014/main" id="{82C873D4-A2C6-69E2-22C6-17FB28841C8D}"/>
              </a:ext>
            </a:extLst>
          </p:cNvPr>
          <p:cNvSpPr>
            <a:spLocks noGrp="1" noChangeArrowheads="1"/>
          </p:cNvSpPr>
          <p:nvPr>
            <p:ph type="ftr" sz="quarter" idx="3"/>
          </p:nvPr>
        </p:nvSpPr>
        <p:spPr/>
        <p:txBody>
          <a:bodyPr/>
          <a:lstStyle>
            <a:lvl1pPr>
              <a:defRPr/>
            </a:lvl1pPr>
          </a:lstStyle>
          <a:p>
            <a:endParaRPr lang="en-US" altLang="en-US"/>
          </a:p>
        </p:txBody>
      </p:sp>
      <p:sp>
        <p:nvSpPr>
          <p:cNvPr id="5163" name="Rectangle 43">
            <a:extLst>
              <a:ext uri="{FF2B5EF4-FFF2-40B4-BE49-F238E27FC236}">
                <a16:creationId xmlns:a16="http://schemas.microsoft.com/office/drawing/2014/main" id="{99D27458-427E-9173-6295-D03BE611EC56}"/>
              </a:ext>
            </a:extLst>
          </p:cNvPr>
          <p:cNvSpPr>
            <a:spLocks noGrp="1" noChangeArrowheads="1"/>
          </p:cNvSpPr>
          <p:nvPr>
            <p:ph type="sldNum" sz="quarter" idx="4"/>
          </p:nvPr>
        </p:nvSpPr>
        <p:spPr/>
        <p:txBody>
          <a:bodyPr/>
          <a:lstStyle>
            <a:lvl1pPr>
              <a:defRPr/>
            </a:lvl1pPr>
          </a:lstStyle>
          <a:p>
            <a:fld id="{ED452DFC-4946-E945-8683-83A58024E9FE}" type="slidenum">
              <a:rPr lang="en-US" altLang="en-US"/>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6A38E2-6D7D-4134-3112-883EA9BD118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4F4FD7B-248A-0619-5BF0-B6C95BD8CC7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AFA732-3B24-6873-A4DE-D17FDA7532FA}"/>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A5952560-0DE3-AA87-BCB5-121E61D5D072}"/>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975BF09D-3BC3-6020-8E86-BD67E779E492}"/>
              </a:ext>
            </a:extLst>
          </p:cNvPr>
          <p:cNvSpPr>
            <a:spLocks noGrp="1"/>
          </p:cNvSpPr>
          <p:nvPr>
            <p:ph type="sldNum" sz="quarter" idx="12"/>
          </p:nvPr>
        </p:nvSpPr>
        <p:spPr/>
        <p:txBody>
          <a:bodyPr/>
          <a:lstStyle>
            <a:lvl1pPr>
              <a:defRPr/>
            </a:lvl1pPr>
          </a:lstStyle>
          <a:p>
            <a:fld id="{CD3028C3-97E3-844F-BFBA-40FA16C1744D}" type="slidenum">
              <a:rPr lang="en-US" altLang="en-US"/>
              <a:pPr/>
              <a:t>‹#›</a:t>
            </a:fld>
            <a:endParaRPr lang="en-US" altLang="en-US"/>
          </a:p>
        </p:txBody>
      </p:sp>
    </p:spTree>
    <p:extLst>
      <p:ext uri="{BB962C8B-B14F-4D97-AF65-F5344CB8AC3E}">
        <p14:creationId xmlns:p14="http://schemas.microsoft.com/office/powerpoint/2010/main" val="3502186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7B44BF1-ED38-41FC-A1CA-1910908368EF}"/>
              </a:ext>
            </a:extLst>
          </p:cNvPr>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9F257B8-1DE9-B2FA-5D41-25C31CECF04D}"/>
              </a:ext>
            </a:extLst>
          </p:cNvPr>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31FF5E-9F77-4D04-3452-65D6536CC563}"/>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5ED0DBBF-73C5-45E0-0D43-6A580E083C01}"/>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64BB948C-A9FC-AAD6-87B7-76387E69186C}"/>
              </a:ext>
            </a:extLst>
          </p:cNvPr>
          <p:cNvSpPr>
            <a:spLocks noGrp="1"/>
          </p:cNvSpPr>
          <p:nvPr>
            <p:ph type="sldNum" sz="quarter" idx="12"/>
          </p:nvPr>
        </p:nvSpPr>
        <p:spPr/>
        <p:txBody>
          <a:bodyPr/>
          <a:lstStyle>
            <a:lvl1pPr>
              <a:defRPr/>
            </a:lvl1pPr>
          </a:lstStyle>
          <a:p>
            <a:fld id="{55D2BCE6-6192-F14E-ABA1-21475C2F06B9}" type="slidenum">
              <a:rPr lang="en-US" altLang="en-US"/>
              <a:pPr/>
              <a:t>‹#›</a:t>
            </a:fld>
            <a:endParaRPr lang="en-US" altLang="en-US"/>
          </a:p>
        </p:txBody>
      </p:sp>
    </p:spTree>
    <p:extLst>
      <p:ext uri="{BB962C8B-B14F-4D97-AF65-F5344CB8AC3E}">
        <p14:creationId xmlns:p14="http://schemas.microsoft.com/office/powerpoint/2010/main" val="5750959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92CBFA-6526-A152-F407-102C4E806B27}"/>
              </a:ext>
            </a:extLst>
          </p:cNvPr>
          <p:cNvSpPr>
            <a:spLocks noGrp="1"/>
          </p:cNvSpPr>
          <p:nvPr>
            <p:ph type="title"/>
          </p:nvPr>
        </p:nvSpPr>
        <p:spPr>
          <a:xfrm>
            <a:off x="457200" y="277813"/>
            <a:ext cx="8229600" cy="1139825"/>
          </a:xfrm>
        </p:spPr>
        <p:txBody>
          <a:bodyPr/>
          <a:lstStyle/>
          <a:p>
            <a:r>
              <a:rPr lang="en-US"/>
              <a:t>Click to edit Master title style</a:t>
            </a:r>
          </a:p>
        </p:txBody>
      </p:sp>
      <p:sp>
        <p:nvSpPr>
          <p:cNvPr id="3" name="Text Placeholder 2">
            <a:extLst>
              <a:ext uri="{FF2B5EF4-FFF2-40B4-BE49-F238E27FC236}">
                <a16:creationId xmlns:a16="http://schemas.microsoft.com/office/drawing/2014/main" id="{855362A6-007A-C03A-7D4D-25C364C574C5}"/>
              </a:ext>
            </a:extLst>
          </p:cNvPr>
          <p:cNvSpPr>
            <a:spLocks noGrp="1"/>
          </p:cNvSpPr>
          <p:nvPr>
            <p:ph type="body" sz="half" idx="1"/>
          </p:nvPr>
        </p:nvSpPr>
        <p:spPr>
          <a:xfrm>
            <a:off x="457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Online Image Placeholder 3">
            <a:extLst>
              <a:ext uri="{FF2B5EF4-FFF2-40B4-BE49-F238E27FC236}">
                <a16:creationId xmlns:a16="http://schemas.microsoft.com/office/drawing/2014/main" id="{BADDB71D-506F-BDC2-F6AD-8E31E9721356}"/>
              </a:ext>
            </a:extLst>
          </p:cNvPr>
          <p:cNvSpPr>
            <a:spLocks noGrp="1"/>
          </p:cNvSpPr>
          <p:nvPr>
            <p:ph type="clipArt" sz="half" idx="2"/>
          </p:nvPr>
        </p:nvSpPr>
        <p:spPr>
          <a:xfrm>
            <a:off x="4648200" y="1600200"/>
            <a:ext cx="4038600" cy="4530725"/>
          </a:xfrm>
        </p:spPr>
        <p:txBody>
          <a:bodyPr/>
          <a:lstStyle/>
          <a:p>
            <a:endParaRPr lang="en-US"/>
          </a:p>
        </p:txBody>
      </p:sp>
      <p:sp>
        <p:nvSpPr>
          <p:cNvPr id="5" name="Date Placeholder 4">
            <a:extLst>
              <a:ext uri="{FF2B5EF4-FFF2-40B4-BE49-F238E27FC236}">
                <a16:creationId xmlns:a16="http://schemas.microsoft.com/office/drawing/2014/main" id="{6F4F2C78-B9CA-95DD-4FF4-BBBF3D5BD41E}"/>
              </a:ext>
            </a:extLst>
          </p:cNvPr>
          <p:cNvSpPr>
            <a:spLocks noGrp="1"/>
          </p:cNvSpPr>
          <p:nvPr>
            <p:ph type="dt" sz="half" idx="10"/>
          </p:nvPr>
        </p:nvSpPr>
        <p:spPr>
          <a:xfrm>
            <a:off x="457200" y="6243638"/>
            <a:ext cx="2133600" cy="457200"/>
          </a:xfrm>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60C22A79-40DA-FA23-F888-D108B1F731E3}"/>
              </a:ext>
            </a:extLst>
          </p:cNvPr>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685DBBBB-7BAB-DD83-630F-00B0650B1512}"/>
              </a:ext>
            </a:extLst>
          </p:cNvPr>
          <p:cNvSpPr>
            <a:spLocks noGrp="1"/>
          </p:cNvSpPr>
          <p:nvPr>
            <p:ph type="sldNum" sz="quarter" idx="12"/>
          </p:nvPr>
        </p:nvSpPr>
        <p:spPr>
          <a:xfrm>
            <a:off x="6553200" y="6243638"/>
            <a:ext cx="2133600" cy="457200"/>
          </a:xfrm>
        </p:spPr>
        <p:txBody>
          <a:bodyPr/>
          <a:lstStyle>
            <a:lvl1pPr>
              <a:defRPr/>
            </a:lvl1pPr>
          </a:lstStyle>
          <a:p>
            <a:fld id="{476CB70F-8212-A644-AB59-BF506A1F69C4}" type="slidenum">
              <a:rPr lang="en-US" altLang="en-US"/>
              <a:pPr/>
              <a:t>‹#›</a:t>
            </a:fld>
            <a:endParaRPr lang="en-US" altLang="en-US"/>
          </a:p>
        </p:txBody>
      </p:sp>
    </p:spTree>
    <p:extLst>
      <p:ext uri="{BB962C8B-B14F-4D97-AF65-F5344CB8AC3E}">
        <p14:creationId xmlns:p14="http://schemas.microsoft.com/office/powerpoint/2010/main" val="20432180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FBFA9B-5540-11B4-EA96-77E2F632509B}"/>
              </a:ext>
            </a:extLst>
          </p:cNvPr>
          <p:cNvSpPr>
            <a:spLocks noGrp="1"/>
          </p:cNvSpPr>
          <p:nvPr>
            <p:ph type="title"/>
          </p:nvPr>
        </p:nvSpPr>
        <p:spPr>
          <a:xfrm>
            <a:off x="457200" y="277813"/>
            <a:ext cx="8229600" cy="1139825"/>
          </a:xfrm>
        </p:spPr>
        <p:txBody>
          <a:bodyPr/>
          <a:lstStyle/>
          <a:p>
            <a:r>
              <a:rPr lang="en-US"/>
              <a:t>Click to edit Master title style</a:t>
            </a:r>
          </a:p>
        </p:txBody>
      </p:sp>
      <p:sp>
        <p:nvSpPr>
          <p:cNvPr id="3" name="Online Image Placeholder 2">
            <a:extLst>
              <a:ext uri="{FF2B5EF4-FFF2-40B4-BE49-F238E27FC236}">
                <a16:creationId xmlns:a16="http://schemas.microsoft.com/office/drawing/2014/main" id="{EC7BDBED-A71C-0BBD-3678-4D7ABF80AB28}"/>
              </a:ext>
            </a:extLst>
          </p:cNvPr>
          <p:cNvSpPr>
            <a:spLocks noGrp="1"/>
          </p:cNvSpPr>
          <p:nvPr>
            <p:ph type="clipArt" sz="half" idx="1"/>
          </p:nvPr>
        </p:nvSpPr>
        <p:spPr>
          <a:xfrm>
            <a:off x="457200" y="1600200"/>
            <a:ext cx="4038600" cy="4530725"/>
          </a:xfrm>
        </p:spPr>
        <p:txBody>
          <a:bodyPr/>
          <a:lstStyle/>
          <a:p>
            <a:endParaRPr lang="en-US"/>
          </a:p>
        </p:txBody>
      </p:sp>
      <p:sp>
        <p:nvSpPr>
          <p:cNvPr id="4" name="Text Placeholder 3">
            <a:extLst>
              <a:ext uri="{FF2B5EF4-FFF2-40B4-BE49-F238E27FC236}">
                <a16:creationId xmlns:a16="http://schemas.microsoft.com/office/drawing/2014/main" id="{313017DB-1AF8-D6EB-20CC-CA0E96A50951}"/>
              </a:ext>
            </a:extLst>
          </p:cNvPr>
          <p:cNvSpPr>
            <a:spLocks noGrp="1"/>
          </p:cNvSpPr>
          <p:nvPr>
            <p:ph type="body" sz="half" idx="2"/>
          </p:nvPr>
        </p:nvSpPr>
        <p:spPr>
          <a:xfrm>
            <a:off x="4648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B73F1CE-DC01-982A-C6CD-B3BA70965645}"/>
              </a:ext>
            </a:extLst>
          </p:cNvPr>
          <p:cNvSpPr>
            <a:spLocks noGrp="1"/>
          </p:cNvSpPr>
          <p:nvPr>
            <p:ph type="dt" sz="half" idx="10"/>
          </p:nvPr>
        </p:nvSpPr>
        <p:spPr>
          <a:xfrm>
            <a:off x="457200" y="6243638"/>
            <a:ext cx="2133600" cy="457200"/>
          </a:xfrm>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31B2A478-9100-0C0F-2601-E90BA75A7E29}"/>
              </a:ext>
            </a:extLst>
          </p:cNvPr>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EEB5DDE8-D8C2-2031-312F-400BA24BE8CC}"/>
              </a:ext>
            </a:extLst>
          </p:cNvPr>
          <p:cNvSpPr>
            <a:spLocks noGrp="1"/>
          </p:cNvSpPr>
          <p:nvPr>
            <p:ph type="sldNum" sz="quarter" idx="12"/>
          </p:nvPr>
        </p:nvSpPr>
        <p:spPr>
          <a:xfrm>
            <a:off x="6553200" y="6243638"/>
            <a:ext cx="2133600" cy="457200"/>
          </a:xfrm>
        </p:spPr>
        <p:txBody>
          <a:bodyPr/>
          <a:lstStyle>
            <a:lvl1pPr>
              <a:defRPr/>
            </a:lvl1pPr>
          </a:lstStyle>
          <a:p>
            <a:fld id="{E4AC71E2-97D8-604C-A3C4-D28E2D3F3484}" type="slidenum">
              <a:rPr lang="en-US" altLang="en-US"/>
              <a:pPr/>
              <a:t>‹#›</a:t>
            </a:fld>
            <a:endParaRPr lang="en-US" altLang="en-US"/>
          </a:p>
        </p:txBody>
      </p:sp>
    </p:spTree>
    <p:extLst>
      <p:ext uri="{BB962C8B-B14F-4D97-AF65-F5344CB8AC3E}">
        <p14:creationId xmlns:p14="http://schemas.microsoft.com/office/powerpoint/2010/main" val="18470379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08E29-9717-88FC-9AF9-58FEBB311EB7}"/>
              </a:ext>
            </a:extLst>
          </p:cNvPr>
          <p:cNvSpPr>
            <a:spLocks noGrp="1"/>
          </p:cNvSpPr>
          <p:nvPr>
            <p:ph type="title"/>
          </p:nvPr>
        </p:nvSpPr>
        <p:spPr>
          <a:xfrm>
            <a:off x="457200" y="277813"/>
            <a:ext cx="8229600" cy="1139825"/>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9BA06331-3227-D9AC-7783-86A8D73E0675}"/>
              </a:ext>
            </a:extLst>
          </p:cNvPr>
          <p:cNvSpPr>
            <a:spLocks noGrp="1"/>
          </p:cNvSpPr>
          <p:nvPr>
            <p:ph sz="half" idx="1"/>
          </p:nvPr>
        </p:nvSpPr>
        <p:spPr>
          <a:xfrm>
            <a:off x="457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04439CA-ADDD-C5F0-2EE5-3FC0BEEF0683}"/>
              </a:ext>
            </a:extLst>
          </p:cNvPr>
          <p:cNvSpPr>
            <a:spLocks noGrp="1"/>
          </p:cNvSpPr>
          <p:nvPr>
            <p:ph sz="quarter" idx="2"/>
          </p:nvPr>
        </p:nvSpPr>
        <p:spPr>
          <a:xfrm>
            <a:off x="4648200" y="1600200"/>
            <a:ext cx="4038600" cy="2189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a:extLst>
              <a:ext uri="{FF2B5EF4-FFF2-40B4-BE49-F238E27FC236}">
                <a16:creationId xmlns:a16="http://schemas.microsoft.com/office/drawing/2014/main" id="{6C35ED20-B606-8864-9729-9CC53E1F8887}"/>
              </a:ext>
            </a:extLst>
          </p:cNvPr>
          <p:cNvSpPr>
            <a:spLocks noGrp="1"/>
          </p:cNvSpPr>
          <p:nvPr>
            <p:ph sz="quarter" idx="3"/>
          </p:nvPr>
        </p:nvSpPr>
        <p:spPr>
          <a:xfrm>
            <a:off x="4648200" y="3941763"/>
            <a:ext cx="4038600" cy="21891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5">
            <a:extLst>
              <a:ext uri="{FF2B5EF4-FFF2-40B4-BE49-F238E27FC236}">
                <a16:creationId xmlns:a16="http://schemas.microsoft.com/office/drawing/2014/main" id="{922F05B8-459B-B183-B136-103B8E8845E2}"/>
              </a:ext>
            </a:extLst>
          </p:cNvPr>
          <p:cNvSpPr>
            <a:spLocks noGrp="1"/>
          </p:cNvSpPr>
          <p:nvPr>
            <p:ph type="dt" sz="half" idx="10"/>
          </p:nvPr>
        </p:nvSpPr>
        <p:spPr>
          <a:xfrm>
            <a:off x="457200" y="6243638"/>
            <a:ext cx="2133600" cy="457200"/>
          </a:xfrm>
        </p:spPr>
        <p:txBody>
          <a:bodyPr/>
          <a:lstStyle>
            <a:lvl1pPr>
              <a:defRPr/>
            </a:lvl1pPr>
          </a:lstStyle>
          <a:p>
            <a:endParaRPr lang="en-US" altLang="en-US"/>
          </a:p>
        </p:txBody>
      </p:sp>
      <p:sp>
        <p:nvSpPr>
          <p:cNvPr id="7" name="Footer Placeholder 6">
            <a:extLst>
              <a:ext uri="{FF2B5EF4-FFF2-40B4-BE49-F238E27FC236}">
                <a16:creationId xmlns:a16="http://schemas.microsoft.com/office/drawing/2014/main" id="{80D72781-FD9B-FECF-5033-1BE763889636}"/>
              </a:ext>
            </a:extLst>
          </p:cNvPr>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8" name="Slide Number Placeholder 7">
            <a:extLst>
              <a:ext uri="{FF2B5EF4-FFF2-40B4-BE49-F238E27FC236}">
                <a16:creationId xmlns:a16="http://schemas.microsoft.com/office/drawing/2014/main" id="{29978043-5D74-5147-133F-745F67740B02}"/>
              </a:ext>
            </a:extLst>
          </p:cNvPr>
          <p:cNvSpPr>
            <a:spLocks noGrp="1"/>
          </p:cNvSpPr>
          <p:nvPr>
            <p:ph type="sldNum" sz="quarter" idx="12"/>
          </p:nvPr>
        </p:nvSpPr>
        <p:spPr>
          <a:xfrm>
            <a:off x="6553200" y="6243638"/>
            <a:ext cx="2133600" cy="457200"/>
          </a:xfrm>
        </p:spPr>
        <p:txBody>
          <a:bodyPr/>
          <a:lstStyle>
            <a:lvl1pPr>
              <a:defRPr/>
            </a:lvl1pPr>
          </a:lstStyle>
          <a:p>
            <a:fld id="{43095612-8E2E-1D4E-BBCB-8C6CA6EE1631}" type="slidenum">
              <a:rPr lang="en-US" altLang="en-US"/>
              <a:pPr/>
              <a:t>‹#›</a:t>
            </a:fld>
            <a:endParaRPr lang="en-US" altLang="en-US"/>
          </a:p>
        </p:txBody>
      </p:sp>
    </p:spTree>
    <p:extLst>
      <p:ext uri="{BB962C8B-B14F-4D97-AF65-F5344CB8AC3E}">
        <p14:creationId xmlns:p14="http://schemas.microsoft.com/office/powerpoint/2010/main" val="31208290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5FDBD7-F033-3B54-50B2-91CB26E5001B}"/>
              </a:ext>
            </a:extLst>
          </p:cNvPr>
          <p:cNvSpPr>
            <a:spLocks noGrp="1"/>
          </p:cNvSpPr>
          <p:nvPr>
            <p:ph type="title"/>
          </p:nvPr>
        </p:nvSpPr>
        <p:spPr>
          <a:xfrm>
            <a:off x="457200" y="277813"/>
            <a:ext cx="8229600" cy="1139825"/>
          </a:xfrm>
        </p:spPr>
        <p:txBody>
          <a:bodyPr/>
          <a:lstStyle/>
          <a:p>
            <a:r>
              <a:rPr lang="en-US"/>
              <a:t>Click to edit Master title style</a:t>
            </a:r>
          </a:p>
        </p:txBody>
      </p:sp>
      <p:sp>
        <p:nvSpPr>
          <p:cNvPr id="3" name="Text Placeholder 2">
            <a:extLst>
              <a:ext uri="{FF2B5EF4-FFF2-40B4-BE49-F238E27FC236}">
                <a16:creationId xmlns:a16="http://schemas.microsoft.com/office/drawing/2014/main" id="{5271A6C0-FE38-FD71-978B-2EFE4C70A2D8}"/>
              </a:ext>
            </a:extLst>
          </p:cNvPr>
          <p:cNvSpPr>
            <a:spLocks noGrp="1"/>
          </p:cNvSpPr>
          <p:nvPr>
            <p:ph type="body" sz="half" idx="1"/>
          </p:nvPr>
        </p:nvSpPr>
        <p:spPr>
          <a:xfrm>
            <a:off x="457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718CD61-75E9-A401-9420-CA7AAC307349}"/>
              </a:ext>
            </a:extLst>
          </p:cNvPr>
          <p:cNvSpPr>
            <a:spLocks noGrp="1"/>
          </p:cNvSpPr>
          <p:nvPr>
            <p:ph sz="half" idx="2"/>
          </p:nvPr>
        </p:nvSpPr>
        <p:spPr>
          <a:xfrm>
            <a:off x="4648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5F671A7-EDAC-F5D9-BCE5-74E91CAF19A6}"/>
              </a:ext>
            </a:extLst>
          </p:cNvPr>
          <p:cNvSpPr>
            <a:spLocks noGrp="1"/>
          </p:cNvSpPr>
          <p:nvPr>
            <p:ph type="dt" sz="half" idx="10"/>
          </p:nvPr>
        </p:nvSpPr>
        <p:spPr>
          <a:xfrm>
            <a:off x="457200" y="6243638"/>
            <a:ext cx="2133600" cy="457200"/>
          </a:xfrm>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BA924D84-AEB4-EF7B-97F6-EE4E0A5D1FAC}"/>
              </a:ext>
            </a:extLst>
          </p:cNvPr>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8CBCD017-0C08-3B52-EA55-117806D27511}"/>
              </a:ext>
            </a:extLst>
          </p:cNvPr>
          <p:cNvSpPr>
            <a:spLocks noGrp="1"/>
          </p:cNvSpPr>
          <p:nvPr>
            <p:ph type="sldNum" sz="quarter" idx="12"/>
          </p:nvPr>
        </p:nvSpPr>
        <p:spPr>
          <a:xfrm>
            <a:off x="6553200" y="6243638"/>
            <a:ext cx="2133600" cy="457200"/>
          </a:xfrm>
        </p:spPr>
        <p:txBody>
          <a:bodyPr/>
          <a:lstStyle>
            <a:lvl1pPr>
              <a:defRPr/>
            </a:lvl1pPr>
          </a:lstStyle>
          <a:p>
            <a:fld id="{E83EC4A8-0DF8-864D-82A1-92E3FDD797D3}" type="slidenum">
              <a:rPr lang="en-US" altLang="en-US"/>
              <a:pPr/>
              <a:t>‹#›</a:t>
            </a:fld>
            <a:endParaRPr lang="en-US" altLang="en-US"/>
          </a:p>
        </p:txBody>
      </p:sp>
    </p:spTree>
    <p:extLst>
      <p:ext uri="{BB962C8B-B14F-4D97-AF65-F5344CB8AC3E}">
        <p14:creationId xmlns:p14="http://schemas.microsoft.com/office/powerpoint/2010/main" val="2738257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BD7DE-EDF7-E389-4F3D-F51FF6DE900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BF9176-B4CD-744F-1B3B-97E3289440A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BE93A8-1C59-9AE9-94A4-0A4A1B2282F8}"/>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2B3936D5-36EA-78FE-F4F3-0D15B8EF54F4}"/>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C2904FB4-F23E-B257-94B1-179039ABB771}"/>
              </a:ext>
            </a:extLst>
          </p:cNvPr>
          <p:cNvSpPr>
            <a:spLocks noGrp="1"/>
          </p:cNvSpPr>
          <p:nvPr>
            <p:ph type="sldNum" sz="quarter" idx="12"/>
          </p:nvPr>
        </p:nvSpPr>
        <p:spPr/>
        <p:txBody>
          <a:bodyPr/>
          <a:lstStyle>
            <a:lvl1pPr>
              <a:defRPr/>
            </a:lvl1pPr>
          </a:lstStyle>
          <a:p>
            <a:fld id="{E2DA4FEE-5B34-0D41-BD45-94167BE87B7F}" type="slidenum">
              <a:rPr lang="en-US" altLang="en-US"/>
              <a:pPr/>
              <a:t>‹#›</a:t>
            </a:fld>
            <a:endParaRPr lang="en-US" altLang="en-US"/>
          </a:p>
        </p:txBody>
      </p:sp>
    </p:spTree>
    <p:extLst>
      <p:ext uri="{BB962C8B-B14F-4D97-AF65-F5344CB8AC3E}">
        <p14:creationId xmlns:p14="http://schemas.microsoft.com/office/powerpoint/2010/main" val="2168014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A3100-1E57-9001-0953-771CCB7CFEDC}"/>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173A954-4159-A1DB-B2DD-55CF565A1218}"/>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CBDEEB42-FD8F-442B-E9B1-7A5B9AD0C363}"/>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3699983E-E80F-6B83-CDBE-37FBE6F4B3C7}"/>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26AF3E15-D244-B1B7-3E51-80999C1E2667}"/>
              </a:ext>
            </a:extLst>
          </p:cNvPr>
          <p:cNvSpPr>
            <a:spLocks noGrp="1"/>
          </p:cNvSpPr>
          <p:nvPr>
            <p:ph type="sldNum" sz="quarter" idx="12"/>
          </p:nvPr>
        </p:nvSpPr>
        <p:spPr/>
        <p:txBody>
          <a:bodyPr/>
          <a:lstStyle>
            <a:lvl1pPr>
              <a:defRPr/>
            </a:lvl1pPr>
          </a:lstStyle>
          <a:p>
            <a:fld id="{6F7F0AD5-F1A1-EE42-9B24-26D768936481}" type="slidenum">
              <a:rPr lang="en-US" altLang="en-US"/>
              <a:pPr/>
              <a:t>‹#›</a:t>
            </a:fld>
            <a:endParaRPr lang="en-US" altLang="en-US"/>
          </a:p>
        </p:txBody>
      </p:sp>
    </p:spTree>
    <p:extLst>
      <p:ext uri="{BB962C8B-B14F-4D97-AF65-F5344CB8AC3E}">
        <p14:creationId xmlns:p14="http://schemas.microsoft.com/office/powerpoint/2010/main" val="4246627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E86F8-7A15-1A39-EA59-364C46B12B7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8A6CFF2-77ED-D3A2-BF9F-441AEB670778}"/>
              </a:ext>
            </a:extLst>
          </p:cNvPr>
          <p:cNvSpPr>
            <a:spLocks noGrp="1"/>
          </p:cNvSpPr>
          <p:nvPr>
            <p:ph sz="half" idx="1"/>
          </p:nvPr>
        </p:nvSpPr>
        <p:spPr>
          <a:xfrm>
            <a:off x="457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3D93C77-6888-7CA6-0CCC-D12112DD5652}"/>
              </a:ext>
            </a:extLst>
          </p:cNvPr>
          <p:cNvSpPr>
            <a:spLocks noGrp="1"/>
          </p:cNvSpPr>
          <p:nvPr>
            <p:ph sz="half" idx="2"/>
          </p:nvPr>
        </p:nvSpPr>
        <p:spPr>
          <a:xfrm>
            <a:off x="4648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78D9274-F627-58B8-3860-46840094F723}"/>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A59E0A43-F606-DA84-20AD-E309D3F3E5C9}"/>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6EB39B77-2ED3-6FC9-AA20-76084A48BBF8}"/>
              </a:ext>
            </a:extLst>
          </p:cNvPr>
          <p:cNvSpPr>
            <a:spLocks noGrp="1"/>
          </p:cNvSpPr>
          <p:nvPr>
            <p:ph type="sldNum" sz="quarter" idx="12"/>
          </p:nvPr>
        </p:nvSpPr>
        <p:spPr/>
        <p:txBody>
          <a:bodyPr/>
          <a:lstStyle>
            <a:lvl1pPr>
              <a:defRPr/>
            </a:lvl1pPr>
          </a:lstStyle>
          <a:p>
            <a:fld id="{320D8E7D-41FF-4040-8477-07720C560C42}" type="slidenum">
              <a:rPr lang="en-US" altLang="en-US"/>
              <a:pPr/>
              <a:t>‹#›</a:t>
            </a:fld>
            <a:endParaRPr lang="en-US" altLang="en-US"/>
          </a:p>
        </p:txBody>
      </p:sp>
    </p:spTree>
    <p:extLst>
      <p:ext uri="{BB962C8B-B14F-4D97-AF65-F5344CB8AC3E}">
        <p14:creationId xmlns:p14="http://schemas.microsoft.com/office/powerpoint/2010/main" val="1392714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DD4F45-34E6-D68D-B881-DF1355867BC6}"/>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6F7E6A1-DEFE-EA2C-06DA-EBA2452956DF}"/>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28FD8E3-ABAE-8ADB-D034-95C0D53E6C29}"/>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F6E2F79-2BE3-5474-6758-F40233377432}"/>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6CECF69-EB55-3DC6-4D9C-EB44FF8C3FCB}"/>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944E99A-8F20-0CC4-787A-0CE3BFE4F34F}"/>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2A86B1C5-ED21-E5D8-3E88-FE82DA740BFF}"/>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C78CD56D-0741-9996-E050-D9B83BF3B620}"/>
              </a:ext>
            </a:extLst>
          </p:cNvPr>
          <p:cNvSpPr>
            <a:spLocks noGrp="1"/>
          </p:cNvSpPr>
          <p:nvPr>
            <p:ph type="sldNum" sz="quarter" idx="12"/>
          </p:nvPr>
        </p:nvSpPr>
        <p:spPr/>
        <p:txBody>
          <a:bodyPr/>
          <a:lstStyle>
            <a:lvl1pPr>
              <a:defRPr/>
            </a:lvl1pPr>
          </a:lstStyle>
          <a:p>
            <a:fld id="{AABA471E-6035-F641-AFCA-5E62E21123EF}" type="slidenum">
              <a:rPr lang="en-US" altLang="en-US"/>
              <a:pPr/>
              <a:t>‹#›</a:t>
            </a:fld>
            <a:endParaRPr lang="en-US" altLang="en-US"/>
          </a:p>
        </p:txBody>
      </p:sp>
    </p:spTree>
    <p:extLst>
      <p:ext uri="{BB962C8B-B14F-4D97-AF65-F5344CB8AC3E}">
        <p14:creationId xmlns:p14="http://schemas.microsoft.com/office/powerpoint/2010/main" val="3294518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FC9D04-0ED4-E1B1-866B-21A919C4104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D8D9FC5-25A0-EECB-F12E-3B10258758F5}"/>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844ED882-6EA8-A174-E471-6F05D7FEB02C}"/>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8FFC80D8-35EE-B268-56DB-CB61221FE07F}"/>
              </a:ext>
            </a:extLst>
          </p:cNvPr>
          <p:cNvSpPr>
            <a:spLocks noGrp="1"/>
          </p:cNvSpPr>
          <p:nvPr>
            <p:ph type="sldNum" sz="quarter" idx="12"/>
          </p:nvPr>
        </p:nvSpPr>
        <p:spPr/>
        <p:txBody>
          <a:bodyPr/>
          <a:lstStyle>
            <a:lvl1pPr>
              <a:defRPr/>
            </a:lvl1pPr>
          </a:lstStyle>
          <a:p>
            <a:fld id="{6387DAC9-5055-8147-B9A2-73A10355952E}" type="slidenum">
              <a:rPr lang="en-US" altLang="en-US"/>
              <a:pPr/>
              <a:t>‹#›</a:t>
            </a:fld>
            <a:endParaRPr lang="en-US" altLang="en-US"/>
          </a:p>
        </p:txBody>
      </p:sp>
    </p:spTree>
    <p:extLst>
      <p:ext uri="{BB962C8B-B14F-4D97-AF65-F5344CB8AC3E}">
        <p14:creationId xmlns:p14="http://schemas.microsoft.com/office/powerpoint/2010/main" val="8806355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A244C98-9D93-FD80-0928-61B8B2C93805}"/>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F0F4D3B5-0F60-FDDE-1353-F8C7D6CF3F67}"/>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BBDD0D51-C2A6-E9DA-5E9C-D51D05AFBE4C}"/>
              </a:ext>
            </a:extLst>
          </p:cNvPr>
          <p:cNvSpPr>
            <a:spLocks noGrp="1"/>
          </p:cNvSpPr>
          <p:nvPr>
            <p:ph type="sldNum" sz="quarter" idx="12"/>
          </p:nvPr>
        </p:nvSpPr>
        <p:spPr/>
        <p:txBody>
          <a:bodyPr/>
          <a:lstStyle>
            <a:lvl1pPr>
              <a:defRPr/>
            </a:lvl1pPr>
          </a:lstStyle>
          <a:p>
            <a:fld id="{536BDAA1-2298-2B4A-8886-5B851F0901BC}" type="slidenum">
              <a:rPr lang="en-US" altLang="en-US"/>
              <a:pPr/>
              <a:t>‹#›</a:t>
            </a:fld>
            <a:endParaRPr lang="en-US" altLang="en-US"/>
          </a:p>
        </p:txBody>
      </p:sp>
    </p:spTree>
    <p:extLst>
      <p:ext uri="{BB962C8B-B14F-4D97-AF65-F5344CB8AC3E}">
        <p14:creationId xmlns:p14="http://schemas.microsoft.com/office/powerpoint/2010/main" val="35275779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747F1-A0AF-DCAE-D4A1-182183FC85B2}"/>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C079655-31DE-53F7-5B65-4742BF9CBB8D}"/>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37505C9-DF4E-7A94-7081-C64A1AB35F9B}"/>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19E250A-E77C-3B3F-6976-B48F1F12DD9D}"/>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7C95D01E-F8C0-1864-8A50-0D4907176EC1}"/>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6415EF87-FE1F-7672-B804-F2BDFBC62F63}"/>
              </a:ext>
            </a:extLst>
          </p:cNvPr>
          <p:cNvSpPr>
            <a:spLocks noGrp="1"/>
          </p:cNvSpPr>
          <p:nvPr>
            <p:ph type="sldNum" sz="quarter" idx="12"/>
          </p:nvPr>
        </p:nvSpPr>
        <p:spPr/>
        <p:txBody>
          <a:bodyPr/>
          <a:lstStyle>
            <a:lvl1pPr>
              <a:defRPr/>
            </a:lvl1pPr>
          </a:lstStyle>
          <a:p>
            <a:fld id="{FBE080D8-612F-E842-A8EC-002059E27218}" type="slidenum">
              <a:rPr lang="en-US" altLang="en-US"/>
              <a:pPr/>
              <a:t>‹#›</a:t>
            </a:fld>
            <a:endParaRPr lang="en-US" altLang="en-US"/>
          </a:p>
        </p:txBody>
      </p:sp>
    </p:spTree>
    <p:extLst>
      <p:ext uri="{BB962C8B-B14F-4D97-AF65-F5344CB8AC3E}">
        <p14:creationId xmlns:p14="http://schemas.microsoft.com/office/powerpoint/2010/main" val="3185217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7DA369-66BB-B5C8-692F-46EC47F82697}"/>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75A0B2B-AAE6-F2EC-367A-2E8625688F6D}"/>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C3C54B3-5C58-E4CA-7751-255833A07542}"/>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9475D6-6E32-3926-4EF8-304CA2DCFE2F}"/>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0C61A8B2-32A6-FC6F-618F-020BFE8C2679}"/>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82092BC7-55A7-4FF0-A053-47B341CF1593}"/>
              </a:ext>
            </a:extLst>
          </p:cNvPr>
          <p:cNvSpPr>
            <a:spLocks noGrp="1"/>
          </p:cNvSpPr>
          <p:nvPr>
            <p:ph type="sldNum" sz="quarter" idx="12"/>
          </p:nvPr>
        </p:nvSpPr>
        <p:spPr/>
        <p:txBody>
          <a:bodyPr/>
          <a:lstStyle>
            <a:lvl1pPr>
              <a:defRPr/>
            </a:lvl1pPr>
          </a:lstStyle>
          <a:p>
            <a:fld id="{6F7FDA6A-0429-2E4A-B756-16876D12C3FD}" type="slidenum">
              <a:rPr lang="en-US" altLang="en-US"/>
              <a:pPr/>
              <a:t>‹#›</a:t>
            </a:fld>
            <a:endParaRPr lang="en-US" altLang="en-US"/>
          </a:p>
        </p:txBody>
      </p:sp>
    </p:spTree>
    <p:extLst>
      <p:ext uri="{BB962C8B-B14F-4D97-AF65-F5344CB8AC3E}">
        <p14:creationId xmlns:p14="http://schemas.microsoft.com/office/powerpoint/2010/main" val="4035964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39216"/>
                <a:invGamma/>
              </a:schemeClr>
            </a:gs>
          </a:gsLst>
          <a:lin ang="5400000" scaled="1"/>
        </a:gradFill>
        <a:effectLst/>
      </p:bgPr>
    </p:bg>
    <p:spTree>
      <p:nvGrpSpPr>
        <p:cNvPr id="1" name=""/>
        <p:cNvGrpSpPr/>
        <p:nvPr/>
      </p:nvGrpSpPr>
      <p:grpSpPr>
        <a:xfrm>
          <a:off x="0" y="0"/>
          <a:ext cx="0" cy="0"/>
          <a:chOff x="0" y="0"/>
          <a:chExt cx="0" cy="0"/>
        </a:xfrm>
      </p:grpSpPr>
      <p:grpSp>
        <p:nvGrpSpPr>
          <p:cNvPr id="4098" name="Group 2">
            <a:extLst>
              <a:ext uri="{FF2B5EF4-FFF2-40B4-BE49-F238E27FC236}">
                <a16:creationId xmlns:a16="http://schemas.microsoft.com/office/drawing/2014/main" id="{F4455A1F-10B2-27F3-7C0D-3BE772871794}"/>
              </a:ext>
            </a:extLst>
          </p:cNvPr>
          <p:cNvGrpSpPr>
            <a:grpSpLocks/>
          </p:cNvGrpSpPr>
          <p:nvPr/>
        </p:nvGrpSpPr>
        <p:grpSpPr bwMode="auto">
          <a:xfrm>
            <a:off x="1588" y="0"/>
            <a:ext cx="9148762" cy="6851650"/>
            <a:chOff x="1" y="0"/>
            <a:chExt cx="5763" cy="4316"/>
          </a:xfrm>
        </p:grpSpPr>
        <p:sp>
          <p:nvSpPr>
            <p:cNvPr id="4099" name="Freeform 3">
              <a:extLst>
                <a:ext uri="{FF2B5EF4-FFF2-40B4-BE49-F238E27FC236}">
                  <a16:creationId xmlns:a16="http://schemas.microsoft.com/office/drawing/2014/main" id="{252F749E-1AA7-C335-3DE4-2FF435206CF8}"/>
                </a:ext>
              </a:extLst>
            </p:cNvPr>
            <p:cNvSpPr>
              <a:spLocks/>
            </p:cNvSpPr>
            <p:nvPr/>
          </p:nvSpPr>
          <p:spPr bwMode="hidden">
            <a:xfrm>
              <a:off x="5045" y="2626"/>
              <a:ext cx="719" cy="1690"/>
            </a:xfrm>
            <a:custGeom>
              <a:avLst/>
              <a:gdLst>
                <a:gd name="T0" fmla="*/ 717 w 717"/>
                <a:gd name="T1" fmla="*/ 72 h 1690"/>
                <a:gd name="T2" fmla="*/ 717 w 717"/>
                <a:gd name="T3" fmla="*/ 0 h 1690"/>
                <a:gd name="T4" fmla="*/ 699 w 717"/>
                <a:gd name="T5" fmla="*/ 101 h 1690"/>
                <a:gd name="T6" fmla="*/ 675 w 717"/>
                <a:gd name="T7" fmla="*/ 209 h 1690"/>
                <a:gd name="T8" fmla="*/ 627 w 717"/>
                <a:gd name="T9" fmla="*/ 389 h 1690"/>
                <a:gd name="T10" fmla="*/ 574 w 717"/>
                <a:gd name="T11" fmla="*/ 569 h 1690"/>
                <a:gd name="T12" fmla="*/ 502 w 717"/>
                <a:gd name="T13" fmla="*/ 749 h 1690"/>
                <a:gd name="T14" fmla="*/ 424 w 717"/>
                <a:gd name="T15" fmla="*/ 935 h 1690"/>
                <a:gd name="T16" fmla="*/ 334 w 717"/>
                <a:gd name="T17" fmla="*/ 1121 h 1690"/>
                <a:gd name="T18" fmla="*/ 233 w 717"/>
                <a:gd name="T19" fmla="*/ 1312 h 1690"/>
                <a:gd name="T20" fmla="*/ 125 w 717"/>
                <a:gd name="T21" fmla="*/ 1498 h 1690"/>
                <a:gd name="T22" fmla="*/ 0 w 717"/>
                <a:gd name="T23" fmla="*/ 1690 h 1690"/>
                <a:gd name="T24" fmla="*/ 11 w 717"/>
                <a:gd name="T25" fmla="*/ 1690 h 1690"/>
                <a:gd name="T26" fmla="*/ 137 w 717"/>
                <a:gd name="T27" fmla="*/ 1498 h 1690"/>
                <a:gd name="T28" fmla="*/ 245 w 717"/>
                <a:gd name="T29" fmla="*/ 1312 h 1690"/>
                <a:gd name="T30" fmla="*/ 346 w 717"/>
                <a:gd name="T31" fmla="*/ 1121 h 1690"/>
                <a:gd name="T32" fmla="*/ 436 w 717"/>
                <a:gd name="T33" fmla="*/ 935 h 1690"/>
                <a:gd name="T34" fmla="*/ 514 w 717"/>
                <a:gd name="T35" fmla="*/ 749 h 1690"/>
                <a:gd name="T36" fmla="*/ 585 w 717"/>
                <a:gd name="T37" fmla="*/ 569 h 1690"/>
                <a:gd name="T38" fmla="*/ 639 w 717"/>
                <a:gd name="T39" fmla="*/ 389 h 1690"/>
                <a:gd name="T40" fmla="*/ 687 w 717"/>
                <a:gd name="T41" fmla="*/ 209 h 1690"/>
                <a:gd name="T42" fmla="*/ 705 w 717"/>
                <a:gd name="T43" fmla="*/ 143 h 1690"/>
                <a:gd name="T44" fmla="*/ 717 w 717"/>
                <a:gd name="T45" fmla="*/ 72 h 1690"/>
                <a:gd name="T46" fmla="*/ 717 w 717"/>
                <a:gd name="T47" fmla="*/ 72 h 1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0" name="Freeform 4">
              <a:extLst>
                <a:ext uri="{FF2B5EF4-FFF2-40B4-BE49-F238E27FC236}">
                  <a16:creationId xmlns:a16="http://schemas.microsoft.com/office/drawing/2014/main" id="{BF900438-DE94-C632-5610-6C59B61E295B}"/>
                </a:ext>
              </a:extLst>
            </p:cNvPr>
            <p:cNvSpPr>
              <a:spLocks/>
            </p:cNvSpPr>
            <p:nvPr/>
          </p:nvSpPr>
          <p:spPr bwMode="hidden">
            <a:xfrm>
              <a:off x="5386" y="3794"/>
              <a:ext cx="378" cy="522"/>
            </a:xfrm>
            <a:custGeom>
              <a:avLst/>
              <a:gdLst>
                <a:gd name="T0" fmla="*/ 377 w 377"/>
                <a:gd name="T1" fmla="*/ 0 h 522"/>
                <a:gd name="T2" fmla="*/ 293 w 377"/>
                <a:gd name="T3" fmla="*/ 132 h 522"/>
                <a:gd name="T4" fmla="*/ 204 w 377"/>
                <a:gd name="T5" fmla="*/ 264 h 522"/>
                <a:gd name="T6" fmla="*/ 102 w 377"/>
                <a:gd name="T7" fmla="*/ 396 h 522"/>
                <a:gd name="T8" fmla="*/ 0 w 377"/>
                <a:gd name="T9" fmla="*/ 522 h 522"/>
                <a:gd name="T10" fmla="*/ 12 w 377"/>
                <a:gd name="T11" fmla="*/ 522 h 522"/>
                <a:gd name="T12" fmla="*/ 114 w 377"/>
                <a:gd name="T13" fmla="*/ 402 h 522"/>
                <a:gd name="T14" fmla="*/ 204 w 377"/>
                <a:gd name="T15" fmla="*/ 282 h 522"/>
                <a:gd name="T16" fmla="*/ 377 w 377"/>
                <a:gd name="T17" fmla="*/ 24 h 522"/>
                <a:gd name="T18" fmla="*/ 377 w 377"/>
                <a:gd name="T19" fmla="*/ 0 h 522"/>
                <a:gd name="T20" fmla="*/ 377 w 377"/>
                <a:gd name="T21" fmla="*/ 0 h 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1" name="Freeform 5">
              <a:extLst>
                <a:ext uri="{FF2B5EF4-FFF2-40B4-BE49-F238E27FC236}">
                  <a16:creationId xmlns:a16="http://schemas.microsoft.com/office/drawing/2014/main" id="{4434154C-F1F0-EA57-29ED-D593C10F1DE1}"/>
                </a:ext>
              </a:extLst>
            </p:cNvPr>
            <p:cNvSpPr>
              <a:spLocks/>
            </p:cNvSpPr>
            <p:nvPr/>
          </p:nvSpPr>
          <p:spPr bwMode="hidden">
            <a:xfrm>
              <a:off x="5680" y="4214"/>
              <a:ext cx="84" cy="102"/>
            </a:xfrm>
            <a:custGeom>
              <a:avLst/>
              <a:gdLst>
                <a:gd name="T0" fmla="*/ 0 w 84"/>
                <a:gd name="T1" fmla="*/ 102 h 102"/>
                <a:gd name="T2" fmla="*/ 18 w 84"/>
                <a:gd name="T3" fmla="*/ 102 h 102"/>
                <a:gd name="T4" fmla="*/ 48 w 84"/>
                <a:gd name="T5" fmla="*/ 60 h 102"/>
                <a:gd name="T6" fmla="*/ 84 w 84"/>
                <a:gd name="T7" fmla="*/ 24 h 102"/>
                <a:gd name="T8" fmla="*/ 84 w 84"/>
                <a:gd name="T9" fmla="*/ 0 h 102"/>
                <a:gd name="T10" fmla="*/ 42 w 84"/>
                <a:gd name="T11" fmla="*/ 54 h 102"/>
                <a:gd name="T12" fmla="*/ 0 w 84"/>
                <a:gd name="T13" fmla="*/ 102 h 102"/>
                <a:gd name="T14" fmla="*/ 0 w 84"/>
                <a:gd name="T15" fmla="*/ 102 h 10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4102" name="Group 6">
              <a:extLst>
                <a:ext uri="{FF2B5EF4-FFF2-40B4-BE49-F238E27FC236}">
                  <a16:creationId xmlns:a16="http://schemas.microsoft.com/office/drawing/2014/main" id="{F111F28C-3FA0-9951-3E97-45162ACAD0E6}"/>
                </a:ext>
              </a:extLst>
            </p:cNvPr>
            <p:cNvGrpSpPr>
              <a:grpSpLocks/>
            </p:cNvGrpSpPr>
            <p:nvPr/>
          </p:nvGrpSpPr>
          <p:grpSpPr bwMode="auto">
            <a:xfrm>
              <a:off x="288" y="0"/>
              <a:ext cx="5098" cy="4316"/>
              <a:chOff x="288" y="0"/>
              <a:chExt cx="5098" cy="4316"/>
            </a:xfrm>
          </p:grpSpPr>
          <p:sp>
            <p:nvSpPr>
              <p:cNvPr id="4103" name="Freeform 7">
                <a:extLst>
                  <a:ext uri="{FF2B5EF4-FFF2-40B4-BE49-F238E27FC236}">
                    <a16:creationId xmlns:a16="http://schemas.microsoft.com/office/drawing/2014/main" id="{F924CA88-C4B7-45B5-F89C-F32C65143FDA}"/>
                  </a:ext>
                </a:extLst>
              </p:cNvPr>
              <p:cNvSpPr>
                <a:spLocks/>
              </p:cNvSpPr>
              <p:nvPr userDrawn="1"/>
            </p:nvSpPr>
            <p:spPr bwMode="hidden">
              <a:xfrm>
                <a:off x="2789" y="0"/>
                <a:ext cx="72" cy="4316"/>
              </a:xfrm>
              <a:custGeom>
                <a:avLst/>
                <a:gdLst>
                  <a:gd name="T0" fmla="*/ 0 w 72"/>
                  <a:gd name="T1" fmla="*/ 0 h 4316"/>
                  <a:gd name="T2" fmla="*/ 60 w 72"/>
                  <a:gd name="T3" fmla="*/ 4316 h 4316"/>
                  <a:gd name="T4" fmla="*/ 72 w 72"/>
                  <a:gd name="T5" fmla="*/ 4316 h 4316"/>
                  <a:gd name="T6" fmla="*/ 12 w 72"/>
                  <a:gd name="T7" fmla="*/ 0 h 4316"/>
                  <a:gd name="T8" fmla="*/ 0 w 72"/>
                  <a:gd name="T9" fmla="*/ 0 h 4316"/>
                  <a:gd name="T10" fmla="*/ 0 w 72"/>
                  <a:gd name="T11" fmla="*/ 0 h 4316"/>
                </a:gdLst>
                <a:ahLst/>
                <a:cxnLst>
                  <a:cxn ang="0">
                    <a:pos x="T0" y="T1"/>
                  </a:cxn>
                  <a:cxn ang="0">
                    <a:pos x="T2" y="T3"/>
                  </a:cxn>
                  <a:cxn ang="0">
                    <a:pos x="T4" y="T5"/>
                  </a:cxn>
                  <a:cxn ang="0">
                    <a:pos x="T6" y="T7"/>
                  </a:cxn>
                  <a:cxn ang="0">
                    <a:pos x="T8" y="T9"/>
                  </a:cxn>
                  <a:cxn ang="0">
                    <a:pos x="T10" y="T11"/>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4" name="Freeform 8">
                <a:extLst>
                  <a:ext uri="{FF2B5EF4-FFF2-40B4-BE49-F238E27FC236}">
                    <a16:creationId xmlns:a16="http://schemas.microsoft.com/office/drawing/2014/main" id="{89A777B2-3465-844B-A0B3-C836982AFA2D}"/>
                  </a:ext>
                </a:extLst>
              </p:cNvPr>
              <p:cNvSpPr>
                <a:spLocks/>
              </p:cNvSpPr>
              <p:nvPr userDrawn="1"/>
            </p:nvSpPr>
            <p:spPr bwMode="hidden">
              <a:xfrm>
                <a:off x="3089" y="0"/>
                <a:ext cx="174" cy="4316"/>
              </a:xfrm>
              <a:custGeom>
                <a:avLst/>
                <a:gdLst>
                  <a:gd name="T0" fmla="*/ 24 w 174"/>
                  <a:gd name="T1" fmla="*/ 0 h 4316"/>
                  <a:gd name="T2" fmla="*/ 12 w 174"/>
                  <a:gd name="T3" fmla="*/ 0 h 4316"/>
                  <a:gd name="T4" fmla="*/ 42 w 174"/>
                  <a:gd name="T5" fmla="*/ 216 h 4316"/>
                  <a:gd name="T6" fmla="*/ 72 w 174"/>
                  <a:gd name="T7" fmla="*/ 444 h 4316"/>
                  <a:gd name="T8" fmla="*/ 96 w 174"/>
                  <a:gd name="T9" fmla="*/ 689 h 4316"/>
                  <a:gd name="T10" fmla="*/ 120 w 174"/>
                  <a:gd name="T11" fmla="*/ 947 h 4316"/>
                  <a:gd name="T12" fmla="*/ 132 w 174"/>
                  <a:gd name="T13" fmla="*/ 1211 h 4316"/>
                  <a:gd name="T14" fmla="*/ 150 w 174"/>
                  <a:gd name="T15" fmla="*/ 1487 h 4316"/>
                  <a:gd name="T16" fmla="*/ 156 w 174"/>
                  <a:gd name="T17" fmla="*/ 1768 h 4316"/>
                  <a:gd name="T18" fmla="*/ 162 w 174"/>
                  <a:gd name="T19" fmla="*/ 2062 h 4316"/>
                  <a:gd name="T20" fmla="*/ 156 w 174"/>
                  <a:gd name="T21" fmla="*/ 2644 h 4316"/>
                  <a:gd name="T22" fmla="*/ 126 w 174"/>
                  <a:gd name="T23" fmla="*/ 3225 h 4316"/>
                  <a:gd name="T24" fmla="*/ 108 w 174"/>
                  <a:gd name="T25" fmla="*/ 3507 h 4316"/>
                  <a:gd name="T26" fmla="*/ 78 w 174"/>
                  <a:gd name="T27" fmla="*/ 3788 h 4316"/>
                  <a:gd name="T28" fmla="*/ 42 w 174"/>
                  <a:gd name="T29" fmla="*/ 4058 h 4316"/>
                  <a:gd name="T30" fmla="*/ 0 w 174"/>
                  <a:gd name="T31" fmla="*/ 4316 h 4316"/>
                  <a:gd name="T32" fmla="*/ 12 w 174"/>
                  <a:gd name="T33" fmla="*/ 4316 h 4316"/>
                  <a:gd name="T34" fmla="*/ 54 w 174"/>
                  <a:gd name="T35" fmla="*/ 4058 h 4316"/>
                  <a:gd name="T36" fmla="*/ 90 w 174"/>
                  <a:gd name="T37" fmla="*/ 3782 h 4316"/>
                  <a:gd name="T38" fmla="*/ 120 w 174"/>
                  <a:gd name="T39" fmla="*/ 3507 h 4316"/>
                  <a:gd name="T40" fmla="*/ 138 w 174"/>
                  <a:gd name="T41" fmla="*/ 3219 h 4316"/>
                  <a:gd name="T42" fmla="*/ 168 w 174"/>
                  <a:gd name="T43" fmla="*/ 2638 h 4316"/>
                  <a:gd name="T44" fmla="*/ 174 w 174"/>
                  <a:gd name="T45" fmla="*/ 2056 h 4316"/>
                  <a:gd name="T46" fmla="*/ 168 w 174"/>
                  <a:gd name="T47" fmla="*/ 1768 h 4316"/>
                  <a:gd name="T48" fmla="*/ 162 w 174"/>
                  <a:gd name="T49" fmla="*/ 1487 h 4316"/>
                  <a:gd name="T50" fmla="*/ 144 w 174"/>
                  <a:gd name="T51" fmla="*/ 1211 h 4316"/>
                  <a:gd name="T52" fmla="*/ 132 w 174"/>
                  <a:gd name="T53" fmla="*/ 941 h 4316"/>
                  <a:gd name="T54" fmla="*/ 108 w 174"/>
                  <a:gd name="T55" fmla="*/ 689 h 4316"/>
                  <a:gd name="T56" fmla="*/ 84 w 174"/>
                  <a:gd name="T57" fmla="*/ 444 h 4316"/>
                  <a:gd name="T58" fmla="*/ 54 w 174"/>
                  <a:gd name="T59" fmla="*/ 216 h 4316"/>
                  <a:gd name="T60" fmla="*/ 24 w 174"/>
                  <a:gd name="T61" fmla="*/ 0 h 4316"/>
                  <a:gd name="T62" fmla="*/ 24 w 174"/>
                  <a:gd name="T63"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5" name="Freeform 9">
                <a:extLst>
                  <a:ext uri="{FF2B5EF4-FFF2-40B4-BE49-F238E27FC236}">
                    <a16:creationId xmlns:a16="http://schemas.microsoft.com/office/drawing/2014/main" id="{5B89378A-20AA-41D5-AF80-F3601D85DA0D}"/>
                  </a:ext>
                </a:extLst>
              </p:cNvPr>
              <p:cNvSpPr>
                <a:spLocks/>
              </p:cNvSpPr>
              <p:nvPr userDrawn="1"/>
            </p:nvSpPr>
            <p:spPr bwMode="hidden">
              <a:xfrm>
                <a:off x="3358" y="0"/>
                <a:ext cx="337" cy="4316"/>
              </a:xfrm>
              <a:custGeom>
                <a:avLst/>
                <a:gdLst>
                  <a:gd name="T0" fmla="*/ 329 w 335"/>
                  <a:gd name="T1" fmla="*/ 2014 h 4316"/>
                  <a:gd name="T2" fmla="*/ 317 w 335"/>
                  <a:gd name="T3" fmla="*/ 1726 h 4316"/>
                  <a:gd name="T4" fmla="*/ 293 w 335"/>
                  <a:gd name="T5" fmla="*/ 1445 h 4316"/>
                  <a:gd name="T6" fmla="*/ 263 w 335"/>
                  <a:gd name="T7" fmla="*/ 1175 h 4316"/>
                  <a:gd name="T8" fmla="*/ 228 w 335"/>
                  <a:gd name="T9" fmla="*/ 917 h 4316"/>
                  <a:gd name="T10" fmla="*/ 186 w 335"/>
                  <a:gd name="T11" fmla="*/ 665 h 4316"/>
                  <a:gd name="T12" fmla="*/ 132 w 335"/>
                  <a:gd name="T13" fmla="*/ 432 h 4316"/>
                  <a:gd name="T14" fmla="*/ 78 w 335"/>
                  <a:gd name="T15" fmla="*/ 204 h 4316"/>
                  <a:gd name="T16" fmla="*/ 12 w 335"/>
                  <a:gd name="T17" fmla="*/ 0 h 4316"/>
                  <a:gd name="T18" fmla="*/ 0 w 335"/>
                  <a:gd name="T19" fmla="*/ 0 h 4316"/>
                  <a:gd name="T20" fmla="*/ 66 w 335"/>
                  <a:gd name="T21" fmla="*/ 204 h 4316"/>
                  <a:gd name="T22" fmla="*/ 120 w 335"/>
                  <a:gd name="T23" fmla="*/ 432 h 4316"/>
                  <a:gd name="T24" fmla="*/ 174 w 335"/>
                  <a:gd name="T25" fmla="*/ 665 h 4316"/>
                  <a:gd name="T26" fmla="*/ 216 w 335"/>
                  <a:gd name="T27" fmla="*/ 917 h 4316"/>
                  <a:gd name="T28" fmla="*/ 251 w 335"/>
                  <a:gd name="T29" fmla="*/ 1175 h 4316"/>
                  <a:gd name="T30" fmla="*/ 281 w 335"/>
                  <a:gd name="T31" fmla="*/ 1445 h 4316"/>
                  <a:gd name="T32" fmla="*/ 305 w 335"/>
                  <a:gd name="T33" fmla="*/ 1726 h 4316"/>
                  <a:gd name="T34" fmla="*/ 317 w 335"/>
                  <a:gd name="T35" fmla="*/ 2014 h 4316"/>
                  <a:gd name="T36" fmla="*/ 323 w 335"/>
                  <a:gd name="T37" fmla="*/ 2314 h 4316"/>
                  <a:gd name="T38" fmla="*/ 317 w 335"/>
                  <a:gd name="T39" fmla="*/ 2608 h 4316"/>
                  <a:gd name="T40" fmla="*/ 305 w 335"/>
                  <a:gd name="T41" fmla="*/ 2907 h 4316"/>
                  <a:gd name="T42" fmla="*/ 281 w 335"/>
                  <a:gd name="T43" fmla="*/ 3201 h 4316"/>
                  <a:gd name="T44" fmla="*/ 257 w 335"/>
                  <a:gd name="T45" fmla="*/ 3489 h 4316"/>
                  <a:gd name="T46" fmla="*/ 216 w 335"/>
                  <a:gd name="T47" fmla="*/ 3777 h 4316"/>
                  <a:gd name="T48" fmla="*/ 174 w 335"/>
                  <a:gd name="T49" fmla="*/ 4052 h 4316"/>
                  <a:gd name="T50" fmla="*/ 120 w 335"/>
                  <a:gd name="T51" fmla="*/ 4316 h 4316"/>
                  <a:gd name="T52" fmla="*/ 132 w 335"/>
                  <a:gd name="T53" fmla="*/ 4316 h 4316"/>
                  <a:gd name="T54" fmla="*/ 186 w 335"/>
                  <a:gd name="T55" fmla="*/ 4052 h 4316"/>
                  <a:gd name="T56" fmla="*/ 228 w 335"/>
                  <a:gd name="T57" fmla="*/ 3777 h 4316"/>
                  <a:gd name="T58" fmla="*/ 269 w 335"/>
                  <a:gd name="T59" fmla="*/ 3489 h 4316"/>
                  <a:gd name="T60" fmla="*/ 293 w 335"/>
                  <a:gd name="T61" fmla="*/ 3201 h 4316"/>
                  <a:gd name="T62" fmla="*/ 317 w 335"/>
                  <a:gd name="T63" fmla="*/ 2907 h 4316"/>
                  <a:gd name="T64" fmla="*/ 329 w 335"/>
                  <a:gd name="T65" fmla="*/ 2608 h 4316"/>
                  <a:gd name="T66" fmla="*/ 335 w 335"/>
                  <a:gd name="T67" fmla="*/ 2314 h 4316"/>
                  <a:gd name="T68" fmla="*/ 329 w 335"/>
                  <a:gd name="T69" fmla="*/ 2014 h 4316"/>
                  <a:gd name="T70" fmla="*/ 329 w 335"/>
                  <a:gd name="T71" fmla="*/ 201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6" name="Freeform 10">
                <a:extLst>
                  <a:ext uri="{FF2B5EF4-FFF2-40B4-BE49-F238E27FC236}">
                    <a16:creationId xmlns:a16="http://schemas.microsoft.com/office/drawing/2014/main" id="{489215F0-E06F-20AA-8BAC-8951A3498860}"/>
                  </a:ext>
                </a:extLst>
              </p:cNvPr>
              <p:cNvSpPr>
                <a:spLocks/>
              </p:cNvSpPr>
              <p:nvPr userDrawn="1"/>
            </p:nvSpPr>
            <p:spPr bwMode="hidden">
              <a:xfrm>
                <a:off x="3676" y="0"/>
                <a:ext cx="427" cy="4316"/>
              </a:xfrm>
              <a:custGeom>
                <a:avLst/>
                <a:gdLst>
                  <a:gd name="T0" fmla="*/ 413 w 425"/>
                  <a:gd name="T1" fmla="*/ 1924 h 4316"/>
                  <a:gd name="T2" fmla="*/ 395 w 425"/>
                  <a:gd name="T3" fmla="*/ 1690 h 4316"/>
                  <a:gd name="T4" fmla="*/ 365 w 425"/>
                  <a:gd name="T5" fmla="*/ 1457 h 4316"/>
                  <a:gd name="T6" fmla="*/ 329 w 425"/>
                  <a:gd name="T7" fmla="*/ 1229 h 4316"/>
                  <a:gd name="T8" fmla="*/ 281 w 425"/>
                  <a:gd name="T9" fmla="*/ 1001 h 4316"/>
                  <a:gd name="T10" fmla="*/ 227 w 425"/>
                  <a:gd name="T11" fmla="*/ 761 h 4316"/>
                  <a:gd name="T12" fmla="*/ 162 w 425"/>
                  <a:gd name="T13" fmla="*/ 522 h 4316"/>
                  <a:gd name="T14" fmla="*/ 90 w 425"/>
                  <a:gd name="T15" fmla="*/ 270 h 4316"/>
                  <a:gd name="T16" fmla="*/ 12 w 425"/>
                  <a:gd name="T17" fmla="*/ 0 h 4316"/>
                  <a:gd name="T18" fmla="*/ 0 w 425"/>
                  <a:gd name="T19" fmla="*/ 0 h 4316"/>
                  <a:gd name="T20" fmla="*/ 84 w 425"/>
                  <a:gd name="T21" fmla="*/ 270 h 4316"/>
                  <a:gd name="T22" fmla="*/ 156 w 425"/>
                  <a:gd name="T23" fmla="*/ 522 h 4316"/>
                  <a:gd name="T24" fmla="*/ 216 w 425"/>
                  <a:gd name="T25" fmla="*/ 767 h 4316"/>
                  <a:gd name="T26" fmla="*/ 275 w 425"/>
                  <a:gd name="T27" fmla="*/ 1001 h 4316"/>
                  <a:gd name="T28" fmla="*/ 317 w 425"/>
                  <a:gd name="T29" fmla="*/ 1235 h 4316"/>
                  <a:gd name="T30" fmla="*/ 353 w 425"/>
                  <a:gd name="T31" fmla="*/ 1463 h 4316"/>
                  <a:gd name="T32" fmla="*/ 383 w 425"/>
                  <a:gd name="T33" fmla="*/ 1690 h 4316"/>
                  <a:gd name="T34" fmla="*/ 401 w 425"/>
                  <a:gd name="T35" fmla="*/ 1924 h 4316"/>
                  <a:gd name="T36" fmla="*/ 413 w 425"/>
                  <a:gd name="T37" fmla="*/ 2188 h 4316"/>
                  <a:gd name="T38" fmla="*/ 407 w 425"/>
                  <a:gd name="T39" fmla="*/ 2458 h 4316"/>
                  <a:gd name="T40" fmla="*/ 395 w 425"/>
                  <a:gd name="T41" fmla="*/ 2733 h 4316"/>
                  <a:gd name="T42" fmla="*/ 365 w 425"/>
                  <a:gd name="T43" fmla="*/ 3021 h 4316"/>
                  <a:gd name="T44" fmla="*/ 329 w 425"/>
                  <a:gd name="T45" fmla="*/ 3321 h 4316"/>
                  <a:gd name="T46" fmla="*/ 275 w 425"/>
                  <a:gd name="T47" fmla="*/ 3639 h 4316"/>
                  <a:gd name="T48" fmla="*/ 204 w 425"/>
                  <a:gd name="T49" fmla="*/ 3968 h 4316"/>
                  <a:gd name="T50" fmla="*/ 126 w 425"/>
                  <a:gd name="T51" fmla="*/ 4316 h 4316"/>
                  <a:gd name="T52" fmla="*/ 138 w 425"/>
                  <a:gd name="T53" fmla="*/ 4316 h 4316"/>
                  <a:gd name="T54" fmla="*/ 216 w 425"/>
                  <a:gd name="T55" fmla="*/ 3968 h 4316"/>
                  <a:gd name="T56" fmla="*/ 287 w 425"/>
                  <a:gd name="T57" fmla="*/ 3639 h 4316"/>
                  <a:gd name="T58" fmla="*/ 341 w 425"/>
                  <a:gd name="T59" fmla="*/ 3321 h 4316"/>
                  <a:gd name="T60" fmla="*/ 377 w 425"/>
                  <a:gd name="T61" fmla="*/ 3021 h 4316"/>
                  <a:gd name="T62" fmla="*/ 407 w 425"/>
                  <a:gd name="T63" fmla="*/ 2733 h 4316"/>
                  <a:gd name="T64" fmla="*/ 419 w 425"/>
                  <a:gd name="T65" fmla="*/ 2458 h 4316"/>
                  <a:gd name="T66" fmla="*/ 425 w 425"/>
                  <a:gd name="T67" fmla="*/ 2188 h 4316"/>
                  <a:gd name="T68" fmla="*/ 413 w 425"/>
                  <a:gd name="T69" fmla="*/ 1924 h 4316"/>
                  <a:gd name="T70" fmla="*/ 413 w 425"/>
                  <a:gd name="T71" fmla="*/ 192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7" name="Freeform 11">
                <a:extLst>
                  <a:ext uri="{FF2B5EF4-FFF2-40B4-BE49-F238E27FC236}">
                    <a16:creationId xmlns:a16="http://schemas.microsoft.com/office/drawing/2014/main" id="{70C1B4BD-ECB9-3FFA-D058-3D0001595C90}"/>
                  </a:ext>
                </a:extLst>
              </p:cNvPr>
              <p:cNvSpPr>
                <a:spLocks/>
              </p:cNvSpPr>
              <p:nvPr userDrawn="1"/>
            </p:nvSpPr>
            <p:spPr bwMode="hidden">
              <a:xfrm>
                <a:off x="3946" y="0"/>
                <a:ext cx="558" cy="4316"/>
              </a:xfrm>
              <a:custGeom>
                <a:avLst/>
                <a:gdLst>
                  <a:gd name="T0" fmla="*/ 556 w 556"/>
                  <a:gd name="T1" fmla="*/ 2020 h 4316"/>
                  <a:gd name="T2" fmla="*/ 538 w 556"/>
                  <a:gd name="T3" fmla="*/ 1732 h 4316"/>
                  <a:gd name="T4" fmla="*/ 503 w 556"/>
                  <a:gd name="T5" fmla="*/ 1445 h 4316"/>
                  <a:gd name="T6" fmla="*/ 455 w 556"/>
                  <a:gd name="T7" fmla="*/ 1175 h 4316"/>
                  <a:gd name="T8" fmla="*/ 395 w 556"/>
                  <a:gd name="T9" fmla="*/ 911 h 4316"/>
                  <a:gd name="T10" fmla="*/ 317 w 556"/>
                  <a:gd name="T11" fmla="*/ 659 h 4316"/>
                  <a:gd name="T12" fmla="*/ 228 w 556"/>
                  <a:gd name="T13" fmla="*/ 426 h 4316"/>
                  <a:gd name="T14" fmla="*/ 126 w 556"/>
                  <a:gd name="T15" fmla="*/ 204 h 4316"/>
                  <a:gd name="T16" fmla="*/ 12 w 556"/>
                  <a:gd name="T17" fmla="*/ 0 h 4316"/>
                  <a:gd name="T18" fmla="*/ 0 w 556"/>
                  <a:gd name="T19" fmla="*/ 0 h 4316"/>
                  <a:gd name="T20" fmla="*/ 114 w 556"/>
                  <a:gd name="T21" fmla="*/ 204 h 4316"/>
                  <a:gd name="T22" fmla="*/ 216 w 556"/>
                  <a:gd name="T23" fmla="*/ 426 h 4316"/>
                  <a:gd name="T24" fmla="*/ 305 w 556"/>
                  <a:gd name="T25" fmla="*/ 659 h 4316"/>
                  <a:gd name="T26" fmla="*/ 383 w 556"/>
                  <a:gd name="T27" fmla="*/ 911 h 4316"/>
                  <a:gd name="T28" fmla="*/ 443 w 556"/>
                  <a:gd name="T29" fmla="*/ 1175 h 4316"/>
                  <a:gd name="T30" fmla="*/ 491 w 556"/>
                  <a:gd name="T31" fmla="*/ 1445 h 4316"/>
                  <a:gd name="T32" fmla="*/ 526 w 556"/>
                  <a:gd name="T33" fmla="*/ 1732 h 4316"/>
                  <a:gd name="T34" fmla="*/ 544 w 556"/>
                  <a:gd name="T35" fmla="*/ 2020 h 4316"/>
                  <a:gd name="T36" fmla="*/ 544 w 556"/>
                  <a:gd name="T37" fmla="*/ 2326 h 4316"/>
                  <a:gd name="T38" fmla="*/ 532 w 556"/>
                  <a:gd name="T39" fmla="*/ 2632 h 4316"/>
                  <a:gd name="T40" fmla="*/ 503 w 556"/>
                  <a:gd name="T41" fmla="*/ 2931 h 4316"/>
                  <a:gd name="T42" fmla="*/ 455 w 556"/>
                  <a:gd name="T43" fmla="*/ 3225 h 4316"/>
                  <a:gd name="T44" fmla="*/ 389 w 556"/>
                  <a:gd name="T45" fmla="*/ 3513 h 4316"/>
                  <a:gd name="T46" fmla="*/ 311 w 556"/>
                  <a:gd name="T47" fmla="*/ 3788 h 4316"/>
                  <a:gd name="T48" fmla="*/ 216 w 556"/>
                  <a:gd name="T49" fmla="*/ 4058 h 4316"/>
                  <a:gd name="T50" fmla="*/ 102 w 556"/>
                  <a:gd name="T51" fmla="*/ 4316 h 4316"/>
                  <a:gd name="T52" fmla="*/ 114 w 556"/>
                  <a:gd name="T53" fmla="*/ 4316 h 4316"/>
                  <a:gd name="T54" fmla="*/ 228 w 556"/>
                  <a:gd name="T55" fmla="*/ 4058 h 4316"/>
                  <a:gd name="T56" fmla="*/ 323 w 556"/>
                  <a:gd name="T57" fmla="*/ 3788 h 4316"/>
                  <a:gd name="T58" fmla="*/ 401 w 556"/>
                  <a:gd name="T59" fmla="*/ 3513 h 4316"/>
                  <a:gd name="T60" fmla="*/ 467 w 556"/>
                  <a:gd name="T61" fmla="*/ 3225 h 4316"/>
                  <a:gd name="T62" fmla="*/ 515 w 556"/>
                  <a:gd name="T63" fmla="*/ 2931 h 4316"/>
                  <a:gd name="T64" fmla="*/ 544 w 556"/>
                  <a:gd name="T65" fmla="*/ 2632 h 4316"/>
                  <a:gd name="T66" fmla="*/ 556 w 556"/>
                  <a:gd name="T67" fmla="*/ 2326 h 4316"/>
                  <a:gd name="T68" fmla="*/ 556 w 556"/>
                  <a:gd name="T69" fmla="*/ 2020 h 4316"/>
                  <a:gd name="T70" fmla="*/ 556 w 556"/>
                  <a:gd name="T71" fmla="*/ 202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8" name="Freeform 12">
                <a:extLst>
                  <a:ext uri="{FF2B5EF4-FFF2-40B4-BE49-F238E27FC236}">
                    <a16:creationId xmlns:a16="http://schemas.microsoft.com/office/drawing/2014/main" id="{C41785DF-7E45-25B0-3F51-C5673DF0FC63}"/>
                  </a:ext>
                </a:extLst>
              </p:cNvPr>
              <p:cNvSpPr>
                <a:spLocks/>
              </p:cNvSpPr>
              <p:nvPr userDrawn="1"/>
            </p:nvSpPr>
            <p:spPr bwMode="hidden">
              <a:xfrm>
                <a:off x="4246" y="0"/>
                <a:ext cx="690" cy="4316"/>
              </a:xfrm>
              <a:custGeom>
                <a:avLst/>
                <a:gdLst>
                  <a:gd name="T0" fmla="*/ 688 w 688"/>
                  <a:gd name="T1" fmla="*/ 2086 h 4316"/>
                  <a:gd name="T2" fmla="*/ 670 w 688"/>
                  <a:gd name="T3" fmla="*/ 1810 h 4316"/>
                  <a:gd name="T4" fmla="*/ 634 w 688"/>
                  <a:gd name="T5" fmla="*/ 1541 h 4316"/>
                  <a:gd name="T6" fmla="*/ 574 w 688"/>
                  <a:gd name="T7" fmla="*/ 1271 h 4316"/>
                  <a:gd name="T8" fmla="*/ 497 w 688"/>
                  <a:gd name="T9" fmla="*/ 1007 h 4316"/>
                  <a:gd name="T10" fmla="*/ 401 w 688"/>
                  <a:gd name="T11" fmla="*/ 749 h 4316"/>
                  <a:gd name="T12" fmla="*/ 293 w 688"/>
                  <a:gd name="T13" fmla="*/ 492 h 4316"/>
                  <a:gd name="T14" fmla="*/ 162 w 688"/>
                  <a:gd name="T15" fmla="*/ 240 h 4316"/>
                  <a:gd name="T16" fmla="*/ 12 w 688"/>
                  <a:gd name="T17" fmla="*/ 0 h 4316"/>
                  <a:gd name="T18" fmla="*/ 0 w 688"/>
                  <a:gd name="T19" fmla="*/ 0 h 4316"/>
                  <a:gd name="T20" fmla="*/ 150 w 688"/>
                  <a:gd name="T21" fmla="*/ 240 h 4316"/>
                  <a:gd name="T22" fmla="*/ 281 w 688"/>
                  <a:gd name="T23" fmla="*/ 492 h 4316"/>
                  <a:gd name="T24" fmla="*/ 389 w 688"/>
                  <a:gd name="T25" fmla="*/ 749 h 4316"/>
                  <a:gd name="T26" fmla="*/ 485 w 688"/>
                  <a:gd name="T27" fmla="*/ 1007 h 4316"/>
                  <a:gd name="T28" fmla="*/ 562 w 688"/>
                  <a:gd name="T29" fmla="*/ 1271 h 4316"/>
                  <a:gd name="T30" fmla="*/ 622 w 688"/>
                  <a:gd name="T31" fmla="*/ 1541 h 4316"/>
                  <a:gd name="T32" fmla="*/ 658 w 688"/>
                  <a:gd name="T33" fmla="*/ 1810 h 4316"/>
                  <a:gd name="T34" fmla="*/ 676 w 688"/>
                  <a:gd name="T35" fmla="*/ 2086 h 4316"/>
                  <a:gd name="T36" fmla="*/ 676 w 688"/>
                  <a:gd name="T37" fmla="*/ 2368 h 4316"/>
                  <a:gd name="T38" fmla="*/ 658 w 688"/>
                  <a:gd name="T39" fmla="*/ 2650 h 4316"/>
                  <a:gd name="T40" fmla="*/ 616 w 688"/>
                  <a:gd name="T41" fmla="*/ 2931 h 4316"/>
                  <a:gd name="T42" fmla="*/ 556 w 688"/>
                  <a:gd name="T43" fmla="*/ 3213 h 4316"/>
                  <a:gd name="T44" fmla="*/ 473 w 688"/>
                  <a:gd name="T45" fmla="*/ 3495 h 4316"/>
                  <a:gd name="T46" fmla="*/ 371 w 688"/>
                  <a:gd name="T47" fmla="*/ 3777 h 4316"/>
                  <a:gd name="T48" fmla="*/ 251 w 688"/>
                  <a:gd name="T49" fmla="*/ 4046 h 4316"/>
                  <a:gd name="T50" fmla="*/ 114 w 688"/>
                  <a:gd name="T51" fmla="*/ 4316 h 4316"/>
                  <a:gd name="T52" fmla="*/ 126 w 688"/>
                  <a:gd name="T53" fmla="*/ 4316 h 4316"/>
                  <a:gd name="T54" fmla="*/ 263 w 688"/>
                  <a:gd name="T55" fmla="*/ 4046 h 4316"/>
                  <a:gd name="T56" fmla="*/ 383 w 688"/>
                  <a:gd name="T57" fmla="*/ 3777 h 4316"/>
                  <a:gd name="T58" fmla="*/ 485 w 688"/>
                  <a:gd name="T59" fmla="*/ 3495 h 4316"/>
                  <a:gd name="T60" fmla="*/ 568 w 688"/>
                  <a:gd name="T61" fmla="*/ 3219 h 4316"/>
                  <a:gd name="T62" fmla="*/ 628 w 688"/>
                  <a:gd name="T63" fmla="*/ 2937 h 4316"/>
                  <a:gd name="T64" fmla="*/ 670 w 688"/>
                  <a:gd name="T65" fmla="*/ 2656 h 4316"/>
                  <a:gd name="T66" fmla="*/ 688 w 688"/>
                  <a:gd name="T67" fmla="*/ 2368 h 4316"/>
                  <a:gd name="T68" fmla="*/ 688 w 688"/>
                  <a:gd name="T69" fmla="*/ 2086 h 4316"/>
                  <a:gd name="T70" fmla="*/ 688 w 688"/>
                  <a:gd name="T71" fmla="*/ 208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9" name="Freeform 13">
                <a:extLst>
                  <a:ext uri="{FF2B5EF4-FFF2-40B4-BE49-F238E27FC236}">
                    <a16:creationId xmlns:a16="http://schemas.microsoft.com/office/drawing/2014/main" id="{0CF649F5-DE23-E553-AE76-64B62262B401}"/>
                  </a:ext>
                </a:extLst>
              </p:cNvPr>
              <p:cNvSpPr>
                <a:spLocks/>
              </p:cNvSpPr>
              <p:nvPr userDrawn="1"/>
            </p:nvSpPr>
            <p:spPr bwMode="hidden">
              <a:xfrm>
                <a:off x="4522" y="0"/>
                <a:ext cx="864" cy="4316"/>
              </a:xfrm>
              <a:custGeom>
                <a:avLst/>
                <a:gdLst>
                  <a:gd name="T0" fmla="*/ 855 w 861"/>
                  <a:gd name="T1" fmla="*/ 2128 h 4316"/>
                  <a:gd name="T2" fmla="*/ 831 w 861"/>
                  <a:gd name="T3" fmla="*/ 1834 h 4316"/>
                  <a:gd name="T4" fmla="*/ 808 w 861"/>
                  <a:gd name="T5" fmla="*/ 1684 h 4316"/>
                  <a:gd name="T6" fmla="*/ 784 w 861"/>
                  <a:gd name="T7" fmla="*/ 1541 h 4316"/>
                  <a:gd name="T8" fmla="*/ 748 w 861"/>
                  <a:gd name="T9" fmla="*/ 1397 h 4316"/>
                  <a:gd name="T10" fmla="*/ 712 w 861"/>
                  <a:gd name="T11" fmla="*/ 1253 h 4316"/>
                  <a:gd name="T12" fmla="*/ 664 w 861"/>
                  <a:gd name="T13" fmla="*/ 1115 h 4316"/>
                  <a:gd name="T14" fmla="*/ 610 w 861"/>
                  <a:gd name="T15" fmla="*/ 977 h 4316"/>
                  <a:gd name="T16" fmla="*/ 491 w 861"/>
                  <a:gd name="T17" fmla="*/ 719 h 4316"/>
                  <a:gd name="T18" fmla="*/ 353 w 861"/>
                  <a:gd name="T19" fmla="*/ 468 h 4316"/>
                  <a:gd name="T20" fmla="*/ 192 w 861"/>
                  <a:gd name="T21" fmla="*/ 228 h 4316"/>
                  <a:gd name="T22" fmla="*/ 12 w 861"/>
                  <a:gd name="T23" fmla="*/ 0 h 4316"/>
                  <a:gd name="T24" fmla="*/ 0 w 861"/>
                  <a:gd name="T25" fmla="*/ 0 h 4316"/>
                  <a:gd name="T26" fmla="*/ 180 w 861"/>
                  <a:gd name="T27" fmla="*/ 228 h 4316"/>
                  <a:gd name="T28" fmla="*/ 341 w 861"/>
                  <a:gd name="T29" fmla="*/ 468 h 4316"/>
                  <a:gd name="T30" fmla="*/ 479 w 861"/>
                  <a:gd name="T31" fmla="*/ 719 h 4316"/>
                  <a:gd name="T32" fmla="*/ 598 w 861"/>
                  <a:gd name="T33" fmla="*/ 983 h 4316"/>
                  <a:gd name="T34" fmla="*/ 652 w 861"/>
                  <a:gd name="T35" fmla="*/ 1121 h 4316"/>
                  <a:gd name="T36" fmla="*/ 700 w 861"/>
                  <a:gd name="T37" fmla="*/ 1259 h 4316"/>
                  <a:gd name="T38" fmla="*/ 736 w 861"/>
                  <a:gd name="T39" fmla="*/ 1403 h 4316"/>
                  <a:gd name="T40" fmla="*/ 772 w 861"/>
                  <a:gd name="T41" fmla="*/ 1547 h 4316"/>
                  <a:gd name="T42" fmla="*/ 802 w 861"/>
                  <a:gd name="T43" fmla="*/ 1690 h 4316"/>
                  <a:gd name="T44" fmla="*/ 819 w 861"/>
                  <a:gd name="T45" fmla="*/ 1834 h 4316"/>
                  <a:gd name="T46" fmla="*/ 837 w 861"/>
                  <a:gd name="T47" fmla="*/ 1984 h 4316"/>
                  <a:gd name="T48" fmla="*/ 843 w 861"/>
                  <a:gd name="T49" fmla="*/ 2128 h 4316"/>
                  <a:gd name="T50" fmla="*/ 849 w 861"/>
                  <a:gd name="T51" fmla="*/ 2278 h 4316"/>
                  <a:gd name="T52" fmla="*/ 843 w 861"/>
                  <a:gd name="T53" fmla="*/ 2428 h 4316"/>
                  <a:gd name="T54" fmla="*/ 831 w 861"/>
                  <a:gd name="T55" fmla="*/ 2572 h 4316"/>
                  <a:gd name="T56" fmla="*/ 819 w 861"/>
                  <a:gd name="T57" fmla="*/ 2721 h 4316"/>
                  <a:gd name="T58" fmla="*/ 796 w 861"/>
                  <a:gd name="T59" fmla="*/ 2865 h 4316"/>
                  <a:gd name="T60" fmla="*/ 766 w 861"/>
                  <a:gd name="T61" fmla="*/ 3015 h 4316"/>
                  <a:gd name="T62" fmla="*/ 724 w 861"/>
                  <a:gd name="T63" fmla="*/ 3159 h 4316"/>
                  <a:gd name="T64" fmla="*/ 682 w 861"/>
                  <a:gd name="T65" fmla="*/ 3303 h 4316"/>
                  <a:gd name="T66" fmla="*/ 586 w 861"/>
                  <a:gd name="T67" fmla="*/ 3567 h 4316"/>
                  <a:gd name="T68" fmla="*/ 473 w 861"/>
                  <a:gd name="T69" fmla="*/ 3824 h 4316"/>
                  <a:gd name="T70" fmla="*/ 335 w 861"/>
                  <a:gd name="T71" fmla="*/ 4076 h 4316"/>
                  <a:gd name="T72" fmla="*/ 180 w 861"/>
                  <a:gd name="T73" fmla="*/ 4316 h 4316"/>
                  <a:gd name="T74" fmla="*/ 192 w 861"/>
                  <a:gd name="T75" fmla="*/ 4316 h 4316"/>
                  <a:gd name="T76" fmla="*/ 347 w 861"/>
                  <a:gd name="T77" fmla="*/ 4076 h 4316"/>
                  <a:gd name="T78" fmla="*/ 485 w 861"/>
                  <a:gd name="T79" fmla="*/ 3824 h 4316"/>
                  <a:gd name="T80" fmla="*/ 598 w 861"/>
                  <a:gd name="T81" fmla="*/ 3573 h 4316"/>
                  <a:gd name="T82" fmla="*/ 694 w 861"/>
                  <a:gd name="T83" fmla="*/ 3309 h 4316"/>
                  <a:gd name="T84" fmla="*/ 736 w 861"/>
                  <a:gd name="T85" fmla="*/ 3165 h 4316"/>
                  <a:gd name="T86" fmla="*/ 778 w 861"/>
                  <a:gd name="T87" fmla="*/ 3021 h 4316"/>
                  <a:gd name="T88" fmla="*/ 808 w 861"/>
                  <a:gd name="T89" fmla="*/ 2871 h 4316"/>
                  <a:gd name="T90" fmla="*/ 831 w 861"/>
                  <a:gd name="T91" fmla="*/ 2727 h 4316"/>
                  <a:gd name="T92" fmla="*/ 843 w 861"/>
                  <a:gd name="T93" fmla="*/ 2578 h 4316"/>
                  <a:gd name="T94" fmla="*/ 855 w 861"/>
                  <a:gd name="T95" fmla="*/ 2428 h 4316"/>
                  <a:gd name="T96" fmla="*/ 861 w 861"/>
                  <a:gd name="T97" fmla="*/ 2278 h 4316"/>
                  <a:gd name="T98" fmla="*/ 855 w 861"/>
                  <a:gd name="T99" fmla="*/ 2128 h 4316"/>
                  <a:gd name="T100" fmla="*/ 855 w 861"/>
                  <a:gd name="T101" fmla="*/ 212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10" name="Freeform 14">
                <a:extLst>
                  <a:ext uri="{FF2B5EF4-FFF2-40B4-BE49-F238E27FC236}">
                    <a16:creationId xmlns:a16="http://schemas.microsoft.com/office/drawing/2014/main" id="{E74741F1-B5AC-6778-4820-38E1895F06A9}"/>
                  </a:ext>
                </a:extLst>
              </p:cNvPr>
              <p:cNvSpPr>
                <a:spLocks/>
              </p:cNvSpPr>
              <p:nvPr userDrawn="1"/>
            </p:nvSpPr>
            <p:spPr bwMode="hidden">
              <a:xfrm>
                <a:off x="2399" y="0"/>
                <a:ext cx="150" cy="4316"/>
              </a:xfrm>
              <a:custGeom>
                <a:avLst/>
                <a:gdLst>
                  <a:gd name="T0" fmla="*/ 18 w 149"/>
                  <a:gd name="T1" fmla="*/ 1942 h 4316"/>
                  <a:gd name="T2" fmla="*/ 30 w 149"/>
                  <a:gd name="T3" fmla="*/ 1630 h 4316"/>
                  <a:gd name="T4" fmla="*/ 42 w 149"/>
                  <a:gd name="T5" fmla="*/ 1331 h 4316"/>
                  <a:gd name="T6" fmla="*/ 59 w 149"/>
                  <a:gd name="T7" fmla="*/ 1055 h 4316"/>
                  <a:gd name="T8" fmla="*/ 77 w 149"/>
                  <a:gd name="T9" fmla="*/ 791 h 4316"/>
                  <a:gd name="T10" fmla="*/ 83 w 149"/>
                  <a:gd name="T11" fmla="*/ 671 h 4316"/>
                  <a:gd name="T12" fmla="*/ 95 w 149"/>
                  <a:gd name="T13" fmla="*/ 557 h 4316"/>
                  <a:gd name="T14" fmla="*/ 107 w 149"/>
                  <a:gd name="T15" fmla="*/ 444 h 4316"/>
                  <a:gd name="T16" fmla="*/ 113 w 149"/>
                  <a:gd name="T17" fmla="*/ 342 h 4316"/>
                  <a:gd name="T18" fmla="*/ 125 w 149"/>
                  <a:gd name="T19" fmla="*/ 246 h 4316"/>
                  <a:gd name="T20" fmla="*/ 131 w 149"/>
                  <a:gd name="T21" fmla="*/ 156 h 4316"/>
                  <a:gd name="T22" fmla="*/ 143 w 149"/>
                  <a:gd name="T23" fmla="*/ 72 h 4316"/>
                  <a:gd name="T24" fmla="*/ 149 w 149"/>
                  <a:gd name="T25" fmla="*/ 0 h 4316"/>
                  <a:gd name="T26" fmla="*/ 137 w 149"/>
                  <a:gd name="T27" fmla="*/ 0 h 4316"/>
                  <a:gd name="T28" fmla="*/ 131 w 149"/>
                  <a:gd name="T29" fmla="*/ 72 h 4316"/>
                  <a:gd name="T30" fmla="*/ 119 w 149"/>
                  <a:gd name="T31" fmla="*/ 156 h 4316"/>
                  <a:gd name="T32" fmla="*/ 113 w 149"/>
                  <a:gd name="T33" fmla="*/ 246 h 4316"/>
                  <a:gd name="T34" fmla="*/ 101 w 149"/>
                  <a:gd name="T35" fmla="*/ 342 h 4316"/>
                  <a:gd name="T36" fmla="*/ 95 w 149"/>
                  <a:gd name="T37" fmla="*/ 444 h 4316"/>
                  <a:gd name="T38" fmla="*/ 83 w 149"/>
                  <a:gd name="T39" fmla="*/ 557 h 4316"/>
                  <a:gd name="T40" fmla="*/ 71 w 149"/>
                  <a:gd name="T41" fmla="*/ 671 h 4316"/>
                  <a:gd name="T42" fmla="*/ 65 w 149"/>
                  <a:gd name="T43" fmla="*/ 791 h 4316"/>
                  <a:gd name="T44" fmla="*/ 48 w 149"/>
                  <a:gd name="T45" fmla="*/ 1055 h 4316"/>
                  <a:gd name="T46" fmla="*/ 30 w 149"/>
                  <a:gd name="T47" fmla="*/ 1331 h 4316"/>
                  <a:gd name="T48" fmla="*/ 18 w 149"/>
                  <a:gd name="T49" fmla="*/ 1630 h 4316"/>
                  <a:gd name="T50" fmla="*/ 6 w 149"/>
                  <a:gd name="T51" fmla="*/ 1942 h 4316"/>
                  <a:gd name="T52" fmla="*/ 0 w 149"/>
                  <a:gd name="T53" fmla="*/ 2278 h 4316"/>
                  <a:gd name="T54" fmla="*/ 6 w 149"/>
                  <a:gd name="T55" fmla="*/ 2602 h 4316"/>
                  <a:gd name="T56" fmla="*/ 12 w 149"/>
                  <a:gd name="T57" fmla="*/ 2919 h 4316"/>
                  <a:gd name="T58" fmla="*/ 24 w 149"/>
                  <a:gd name="T59" fmla="*/ 3219 h 4316"/>
                  <a:gd name="T60" fmla="*/ 36 w 149"/>
                  <a:gd name="T61" fmla="*/ 3513 h 4316"/>
                  <a:gd name="T62" fmla="*/ 59 w 149"/>
                  <a:gd name="T63" fmla="*/ 3794 h 4316"/>
                  <a:gd name="T64" fmla="*/ 89 w 149"/>
                  <a:gd name="T65" fmla="*/ 4058 h 4316"/>
                  <a:gd name="T66" fmla="*/ 125 w 149"/>
                  <a:gd name="T67" fmla="*/ 4316 h 4316"/>
                  <a:gd name="T68" fmla="*/ 137 w 149"/>
                  <a:gd name="T69" fmla="*/ 4316 h 4316"/>
                  <a:gd name="T70" fmla="*/ 101 w 149"/>
                  <a:gd name="T71" fmla="*/ 4058 h 4316"/>
                  <a:gd name="T72" fmla="*/ 71 w 149"/>
                  <a:gd name="T73" fmla="*/ 3794 h 4316"/>
                  <a:gd name="T74" fmla="*/ 48 w 149"/>
                  <a:gd name="T75" fmla="*/ 3513 h 4316"/>
                  <a:gd name="T76" fmla="*/ 36 w 149"/>
                  <a:gd name="T77" fmla="*/ 3225 h 4316"/>
                  <a:gd name="T78" fmla="*/ 24 w 149"/>
                  <a:gd name="T79" fmla="*/ 2919 h 4316"/>
                  <a:gd name="T80" fmla="*/ 18 w 149"/>
                  <a:gd name="T81" fmla="*/ 2608 h 4316"/>
                  <a:gd name="T82" fmla="*/ 12 w 149"/>
                  <a:gd name="T83" fmla="*/ 2278 h 4316"/>
                  <a:gd name="T84" fmla="*/ 18 w 149"/>
                  <a:gd name="T85" fmla="*/ 1942 h 4316"/>
                  <a:gd name="T86" fmla="*/ 18 w 149"/>
                  <a:gd name="T87" fmla="*/ 194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11" name="Freeform 15">
                <a:extLst>
                  <a:ext uri="{FF2B5EF4-FFF2-40B4-BE49-F238E27FC236}">
                    <a16:creationId xmlns:a16="http://schemas.microsoft.com/office/drawing/2014/main" id="{4A2A8DCD-14DB-E97F-C09A-50FF9D54F4CA}"/>
                  </a:ext>
                </a:extLst>
              </p:cNvPr>
              <p:cNvSpPr>
                <a:spLocks/>
              </p:cNvSpPr>
              <p:nvPr userDrawn="1"/>
            </p:nvSpPr>
            <p:spPr bwMode="hidden">
              <a:xfrm>
                <a:off x="1967" y="0"/>
                <a:ext cx="300" cy="4316"/>
              </a:xfrm>
              <a:custGeom>
                <a:avLst/>
                <a:gdLst>
                  <a:gd name="T0" fmla="*/ 18 w 299"/>
                  <a:gd name="T1" fmla="*/ 2062 h 4316"/>
                  <a:gd name="T2" fmla="*/ 30 w 299"/>
                  <a:gd name="T3" fmla="*/ 1750 h 4316"/>
                  <a:gd name="T4" fmla="*/ 54 w 299"/>
                  <a:gd name="T5" fmla="*/ 1451 h 4316"/>
                  <a:gd name="T6" fmla="*/ 84 w 299"/>
                  <a:gd name="T7" fmla="*/ 1169 h 4316"/>
                  <a:gd name="T8" fmla="*/ 126 w 299"/>
                  <a:gd name="T9" fmla="*/ 899 h 4316"/>
                  <a:gd name="T10" fmla="*/ 162 w 299"/>
                  <a:gd name="T11" fmla="*/ 641 h 4316"/>
                  <a:gd name="T12" fmla="*/ 209 w 299"/>
                  <a:gd name="T13" fmla="*/ 408 h 4316"/>
                  <a:gd name="T14" fmla="*/ 251 w 299"/>
                  <a:gd name="T15" fmla="*/ 192 h 4316"/>
                  <a:gd name="T16" fmla="*/ 299 w 299"/>
                  <a:gd name="T17" fmla="*/ 0 h 4316"/>
                  <a:gd name="T18" fmla="*/ 287 w 299"/>
                  <a:gd name="T19" fmla="*/ 0 h 4316"/>
                  <a:gd name="T20" fmla="*/ 239 w 299"/>
                  <a:gd name="T21" fmla="*/ 192 h 4316"/>
                  <a:gd name="T22" fmla="*/ 198 w 299"/>
                  <a:gd name="T23" fmla="*/ 408 h 4316"/>
                  <a:gd name="T24" fmla="*/ 156 w 299"/>
                  <a:gd name="T25" fmla="*/ 641 h 4316"/>
                  <a:gd name="T26" fmla="*/ 114 w 299"/>
                  <a:gd name="T27" fmla="*/ 899 h 4316"/>
                  <a:gd name="T28" fmla="*/ 78 w 299"/>
                  <a:gd name="T29" fmla="*/ 1169 h 4316"/>
                  <a:gd name="T30" fmla="*/ 48 w 299"/>
                  <a:gd name="T31" fmla="*/ 1451 h 4316"/>
                  <a:gd name="T32" fmla="*/ 24 w 299"/>
                  <a:gd name="T33" fmla="*/ 1750 h 4316"/>
                  <a:gd name="T34" fmla="*/ 6 w 299"/>
                  <a:gd name="T35" fmla="*/ 2062 h 4316"/>
                  <a:gd name="T36" fmla="*/ 0 w 299"/>
                  <a:gd name="T37" fmla="*/ 2374 h 4316"/>
                  <a:gd name="T38" fmla="*/ 12 w 299"/>
                  <a:gd name="T39" fmla="*/ 2674 h 4316"/>
                  <a:gd name="T40" fmla="*/ 30 w 299"/>
                  <a:gd name="T41" fmla="*/ 2973 h 4316"/>
                  <a:gd name="T42" fmla="*/ 54 w 299"/>
                  <a:gd name="T43" fmla="*/ 3255 h 4316"/>
                  <a:gd name="T44" fmla="*/ 96 w 299"/>
                  <a:gd name="T45" fmla="*/ 3537 h 4316"/>
                  <a:gd name="T46" fmla="*/ 144 w 299"/>
                  <a:gd name="T47" fmla="*/ 3806 h 4316"/>
                  <a:gd name="T48" fmla="*/ 203 w 299"/>
                  <a:gd name="T49" fmla="*/ 4064 h 4316"/>
                  <a:gd name="T50" fmla="*/ 275 w 299"/>
                  <a:gd name="T51" fmla="*/ 4316 h 4316"/>
                  <a:gd name="T52" fmla="*/ 287 w 299"/>
                  <a:gd name="T53" fmla="*/ 4316 h 4316"/>
                  <a:gd name="T54" fmla="*/ 215 w 299"/>
                  <a:gd name="T55" fmla="*/ 4064 h 4316"/>
                  <a:gd name="T56" fmla="*/ 156 w 299"/>
                  <a:gd name="T57" fmla="*/ 3806 h 4316"/>
                  <a:gd name="T58" fmla="*/ 108 w 299"/>
                  <a:gd name="T59" fmla="*/ 3537 h 4316"/>
                  <a:gd name="T60" fmla="*/ 66 w 299"/>
                  <a:gd name="T61" fmla="*/ 3261 h 4316"/>
                  <a:gd name="T62" fmla="*/ 42 w 299"/>
                  <a:gd name="T63" fmla="*/ 2973 h 4316"/>
                  <a:gd name="T64" fmla="*/ 24 w 299"/>
                  <a:gd name="T65" fmla="*/ 2680 h 4316"/>
                  <a:gd name="T66" fmla="*/ 12 w 299"/>
                  <a:gd name="T67" fmla="*/ 2374 h 4316"/>
                  <a:gd name="T68" fmla="*/ 18 w 299"/>
                  <a:gd name="T69" fmla="*/ 2062 h 4316"/>
                  <a:gd name="T70" fmla="*/ 18 w 299"/>
                  <a:gd name="T71" fmla="*/ 206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12" name="Freeform 16">
                <a:extLst>
                  <a:ext uri="{FF2B5EF4-FFF2-40B4-BE49-F238E27FC236}">
                    <a16:creationId xmlns:a16="http://schemas.microsoft.com/office/drawing/2014/main" id="{10436B38-4212-D45B-F4A6-7D8539ACEFE6}"/>
                  </a:ext>
                </a:extLst>
              </p:cNvPr>
              <p:cNvSpPr>
                <a:spLocks/>
              </p:cNvSpPr>
              <p:nvPr userDrawn="1"/>
            </p:nvSpPr>
            <p:spPr bwMode="hidden">
              <a:xfrm>
                <a:off x="1566" y="0"/>
                <a:ext cx="425" cy="4316"/>
              </a:xfrm>
              <a:custGeom>
                <a:avLst/>
                <a:gdLst>
                  <a:gd name="T0" fmla="*/ 424 w 424"/>
                  <a:gd name="T1" fmla="*/ 0 h 4316"/>
                  <a:gd name="T2" fmla="*/ 412 w 424"/>
                  <a:gd name="T3" fmla="*/ 0 h 4316"/>
                  <a:gd name="T4" fmla="*/ 316 w 424"/>
                  <a:gd name="T5" fmla="*/ 222 h 4316"/>
                  <a:gd name="T6" fmla="*/ 239 w 424"/>
                  <a:gd name="T7" fmla="*/ 462 h 4316"/>
                  <a:gd name="T8" fmla="*/ 167 w 424"/>
                  <a:gd name="T9" fmla="*/ 707 h 4316"/>
                  <a:gd name="T10" fmla="*/ 107 w 424"/>
                  <a:gd name="T11" fmla="*/ 971 h 4316"/>
                  <a:gd name="T12" fmla="*/ 65 w 424"/>
                  <a:gd name="T13" fmla="*/ 1247 h 4316"/>
                  <a:gd name="T14" fmla="*/ 29 w 424"/>
                  <a:gd name="T15" fmla="*/ 1529 h 4316"/>
                  <a:gd name="T16" fmla="*/ 6 w 424"/>
                  <a:gd name="T17" fmla="*/ 1822 h 4316"/>
                  <a:gd name="T18" fmla="*/ 0 w 424"/>
                  <a:gd name="T19" fmla="*/ 2122 h 4316"/>
                  <a:gd name="T20" fmla="*/ 6 w 424"/>
                  <a:gd name="T21" fmla="*/ 2404 h 4316"/>
                  <a:gd name="T22" fmla="*/ 24 w 424"/>
                  <a:gd name="T23" fmla="*/ 2686 h 4316"/>
                  <a:gd name="T24" fmla="*/ 47 w 424"/>
                  <a:gd name="T25" fmla="*/ 2961 h 4316"/>
                  <a:gd name="T26" fmla="*/ 89 w 424"/>
                  <a:gd name="T27" fmla="*/ 3243 h 4316"/>
                  <a:gd name="T28" fmla="*/ 137 w 424"/>
                  <a:gd name="T29" fmla="*/ 3519 h 4316"/>
                  <a:gd name="T30" fmla="*/ 197 w 424"/>
                  <a:gd name="T31" fmla="*/ 3788 h 4316"/>
                  <a:gd name="T32" fmla="*/ 269 w 424"/>
                  <a:gd name="T33" fmla="*/ 4058 h 4316"/>
                  <a:gd name="T34" fmla="*/ 346 w 424"/>
                  <a:gd name="T35" fmla="*/ 4316 h 4316"/>
                  <a:gd name="T36" fmla="*/ 358 w 424"/>
                  <a:gd name="T37" fmla="*/ 4316 h 4316"/>
                  <a:gd name="T38" fmla="*/ 281 w 424"/>
                  <a:gd name="T39" fmla="*/ 4058 h 4316"/>
                  <a:gd name="T40" fmla="*/ 209 w 424"/>
                  <a:gd name="T41" fmla="*/ 3788 h 4316"/>
                  <a:gd name="T42" fmla="*/ 149 w 424"/>
                  <a:gd name="T43" fmla="*/ 3519 h 4316"/>
                  <a:gd name="T44" fmla="*/ 101 w 424"/>
                  <a:gd name="T45" fmla="*/ 3243 h 4316"/>
                  <a:gd name="T46" fmla="*/ 59 w 424"/>
                  <a:gd name="T47" fmla="*/ 2961 h 4316"/>
                  <a:gd name="T48" fmla="*/ 35 w 424"/>
                  <a:gd name="T49" fmla="*/ 2686 h 4316"/>
                  <a:gd name="T50" fmla="*/ 18 w 424"/>
                  <a:gd name="T51" fmla="*/ 2404 h 4316"/>
                  <a:gd name="T52" fmla="*/ 12 w 424"/>
                  <a:gd name="T53" fmla="*/ 2122 h 4316"/>
                  <a:gd name="T54" fmla="*/ 18 w 424"/>
                  <a:gd name="T55" fmla="*/ 1822 h 4316"/>
                  <a:gd name="T56" fmla="*/ 41 w 424"/>
                  <a:gd name="T57" fmla="*/ 1529 h 4316"/>
                  <a:gd name="T58" fmla="*/ 71 w 424"/>
                  <a:gd name="T59" fmla="*/ 1247 h 4316"/>
                  <a:gd name="T60" fmla="*/ 119 w 424"/>
                  <a:gd name="T61" fmla="*/ 971 h 4316"/>
                  <a:gd name="T62" fmla="*/ 179 w 424"/>
                  <a:gd name="T63" fmla="*/ 707 h 4316"/>
                  <a:gd name="T64" fmla="*/ 245 w 424"/>
                  <a:gd name="T65" fmla="*/ 462 h 4316"/>
                  <a:gd name="T66" fmla="*/ 328 w 424"/>
                  <a:gd name="T67" fmla="*/ 222 h 4316"/>
                  <a:gd name="T68" fmla="*/ 424 w 424"/>
                  <a:gd name="T69" fmla="*/ 0 h 4316"/>
                  <a:gd name="T70" fmla="*/ 424 w 424"/>
                  <a:gd name="T71"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13" name="Freeform 17">
                <a:extLst>
                  <a:ext uri="{FF2B5EF4-FFF2-40B4-BE49-F238E27FC236}">
                    <a16:creationId xmlns:a16="http://schemas.microsoft.com/office/drawing/2014/main" id="{7E6A571E-440A-8CAC-98C4-AFD1D5D368BB}"/>
                  </a:ext>
                </a:extLst>
              </p:cNvPr>
              <p:cNvSpPr>
                <a:spLocks/>
              </p:cNvSpPr>
              <p:nvPr userDrawn="1"/>
            </p:nvSpPr>
            <p:spPr bwMode="hidden">
              <a:xfrm>
                <a:off x="1128" y="0"/>
                <a:ext cx="575" cy="4316"/>
              </a:xfrm>
              <a:custGeom>
                <a:avLst/>
                <a:gdLst>
                  <a:gd name="T0" fmla="*/ 12 w 574"/>
                  <a:gd name="T1" fmla="*/ 2146 h 4316"/>
                  <a:gd name="T2" fmla="*/ 24 w 574"/>
                  <a:gd name="T3" fmla="*/ 1846 h 4316"/>
                  <a:gd name="T4" fmla="*/ 54 w 574"/>
                  <a:gd name="T5" fmla="*/ 1559 h 4316"/>
                  <a:gd name="T6" fmla="*/ 96 w 574"/>
                  <a:gd name="T7" fmla="*/ 1277 h 4316"/>
                  <a:gd name="T8" fmla="*/ 162 w 574"/>
                  <a:gd name="T9" fmla="*/ 1001 h 4316"/>
                  <a:gd name="T10" fmla="*/ 239 w 574"/>
                  <a:gd name="T11" fmla="*/ 731 h 4316"/>
                  <a:gd name="T12" fmla="*/ 335 w 574"/>
                  <a:gd name="T13" fmla="*/ 480 h 4316"/>
                  <a:gd name="T14" fmla="*/ 449 w 574"/>
                  <a:gd name="T15" fmla="*/ 234 h 4316"/>
                  <a:gd name="T16" fmla="*/ 574 w 574"/>
                  <a:gd name="T17" fmla="*/ 0 h 4316"/>
                  <a:gd name="T18" fmla="*/ 562 w 574"/>
                  <a:gd name="T19" fmla="*/ 0 h 4316"/>
                  <a:gd name="T20" fmla="*/ 437 w 574"/>
                  <a:gd name="T21" fmla="*/ 234 h 4316"/>
                  <a:gd name="T22" fmla="*/ 323 w 574"/>
                  <a:gd name="T23" fmla="*/ 480 h 4316"/>
                  <a:gd name="T24" fmla="*/ 227 w 574"/>
                  <a:gd name="T25" fmla="*/ 737 h 4316"/>
                  <a:gd name="T26" fmla="*/ 150 w 574"/>
                  <a:gd name="T27" fmla="*/ 1001 h 4316"/>
                  <a:gd name="T28" fmla="*/ 84 w 574"/>
                  <a:gd name="T29" fmla="*/ 1277 h 4316"/>
                  <a:gd name="T30" fmla="*/ 42 w 574"/>
                  <a:gd name="T31" fmla="*/ 1559 h 4316"/>
                  <a:gd name="T32" fmla="*/ 12 w 574"/>
                  <a:gd name="T33" fmla="*/ 1852 h 4316"/>
                  <a:gd name="T34" fmla="*/ 0 w 574"/>
                  <a:gd name="T35" fmla="*/ 2146 h 4316"/>
                  <a:gd name="T36" fmla="*/ 6 w 574"/>
                  <a:gd name="T37" fmla="*/ 2434 h 4316"/>
                  <a:gd name="T38" fmla="*/ 30 w 574"/>
                  <a:gd name="T39" fmla="*/ 2715 h 4316"/>
                  <a:gd name="T40" fmla="*/ 66 w 574"/>
                  <a:gd name="T41" fmla="*/ 2997 h 4316"/>
                  <a:gd name="T42" fmla="*/ 120 w 574"/>
                  <a:gd name="T43" fmla="*/ 3273 h 4316"/>
                  <a:gd name="T44" fmla="*/ 191 w 574"/>
                  <a:gd name="T45" fmla="*/ 3549 h 4316"/>
                  <a:gd name="T46" fmla="*/ 275 w 574"/>
                  <a:gd name="T47" fmla="*/ 3812 h 4316"/>
                  <a:gd name="T48" fmla="*/ 371 w 574"/>
                  <a:gd name="T49" fmla="*/ 4070 h 4316"/>
                  <a:gd name="T50" fmla="*/ 484 w 574"/>
                  <a:gd name="T51" fmla="*/ 4316 h 4316"/>
                  <a:gd name="T52" fmla="*/ 496 w 574"/>
                  <a:gd name="T53" fmla="*/ 4316 h 4316"/>
                  <a:gd name="T54" fmla="*/ 383 w 574"/>
                  <a:gd name="T55" fmla="*/ 4070 h 4316"/>
                  <a:gd name="T56" fmla="*/ 287 w 574"/>
                  <a:gd name="T57" fmla="*/ 3812 h 4316"/>
                  <a:gd name="T58" fmla="*/ 203 w 574"/>
                  <a:gd name="T59" fmla="*/ 3549 h 4316"/>
                  <a:gd name="T60" fmla="*/ 132 w 574"/>
                  <a:gd name="T61" fmla="*/ 3273 h 4316"/>
                  <a:gd name="T62" fmla="*/ 78 w 574"/>
                  <a:gd name="T63" fmla="*/ 2997 h 4316"/>
                  <a:gd name="T64" fmla="*/ 42 w 574"/>
                  <a:gd name="T65" fmla="*/ 2715 h 4316"/>
                  <a:gd name="T66" fmla="*/ 18 w 574"/>
                  <a:gd name="T67" fmla="*/ 2434 h 4316"/>
                  <a:gd name="T68" fmla="*/ 12 w 574"/>
                  <a:gd name="T69" fmla="*/ 2146 h 4316"/>
                  <a:gd name="T70" fmla="*/ 12 w 574"/>
                  <a:gd name="T71" fmla="*/ 214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14" name="Freeform 18">
                <a:extLst>
                  <a:ext uri="{FF2B5EF4-FFF2-40B4-BE49-F238E27FC236}">
                    <a16:creationId xmlns:a16="http://schemas.microsoft.com/office/drawing/2014/main" id="{1184D54C-F832-D10F-8445-938E07737FFC}"/>
                  </a:ext>
                </a:extLst>
              </p:cNvPr>
              <p:cNvSpPr>
                <a:spLocks/>
              </p:cNvSpPr>
              <p:nvPr userDrawn="1"/>
            </p:nvSpPr>
            <p:spPr bwMode="hidden">
              <a:xfrm>
                <a:off x="702" y="0"/>
                <a:ext cx="737" cy="4316"/>
              </a:xfrm>
              <a:custGeom>
                <a:avLst/>
                <a:gdLst>
                  <a:gd name="T0" fmla="*/ 12 w 735"/>
                  <a:gd name="T1" fmla="*/ 2098 h 4316"/>
                  <a:gd name="T2" fmla="*/ 29 w 735"/>
                  <a:gd name="T3" fmla="*/ 1798 h 4316"/>
                  <a:gd name="T4" fmla="*/ 71 w 735"/>
                  <a:gd name="T5" fmla="*/ 1505 h 4316"/>
                  <a:gd name="T6" fmla="*/ 131 w 735"/>
                  <a:gd name="T7" fmla="*/ 1223 h 4316"/>
                  <a:gd name="T8" fmla="*/ 215 w 735"/>
                  <a:gd name="T9" fmla="*/ 941 h 4316"/>
                  <a:gd name="T10" fmla="*/ 316 w 735"/>
                  <a:gd name="T11" fmla="*/ 689 h 4316"/>
                  <a:gd name="T12" fmla="*/ 442 w 735"/>
                  <a:gd name="T13" fmla="*/ 444 h 4316"/>
                  <a:gd name="T14" fmla="*/ 580 w 735"/>
                  <a:gd name="T15" fmla="*/ 216 h 4316"/>
                  <a:gd name="T16" fmla="*/ 735 w 735"/>
                  <a:gd name="T17" fmla="*/ 0 h 4316"/>
                  <a:gd name="T18" fmla="*/ 723 w 735"/>
                  <a:gd name="T19" fmla="*/ 0 h 4316"/>
                  <a:gd name="T20" fmla="*/ 568 w 735"/>
                  <a:gd name="T21" fmla="*/ 210 h 4316"/>
                  <a:gd name="T22" fmla="*/ 430 w 735"/>
                  <a:gd name="T23" fmla="*/ 438 h 4316"/>
                  <a:gd name="T24" fmla="*/ 311 w 735"/>
                  <a:gd name="T25" fmla="*/ 683 h 4316"/>
                  <a:gd name="T26" fmla="*/ 209 w 735"/>
                  <a:gd name="T27" fmla="*/ 941 h 4316"/>
                  <a:gd name="T28" fmla="*/ 125 w 735"/>
                  <a:gd name="T29" fmla="*/ 1217 h 4316"/>
                  <a:gd name="T30" fmla="*/ 59 w 735"/>
                  <a:gd name="T31" fmla="*/ 1505 h 4316"/>
                  <a:gd name="T32" fmla="*/ 18 w 735"/>
                  <a:gd name="T33" fmla="*/ 1798 h 4316"/>
                  <a:gd name="T34" fmla="*/ 0 w 735"/>
                  <a:gd name="T35" fmla="*/ 2098 h 4316"/>
                  <a:gd name="T36" fmla="*/ 6 w 735"/>
                  <a:gd name="T37" fmla="*/ 2404 h 4316"/>
                  <a:gd name="T38" fmla="*/ 29 w 735"/>
                  <a:gd name="T39" fmla="*/ 2709 h 4316"/>
                  <a:gd name="T40" fmla="*/ 77 w 735"/>
                  <a:gd name="T41" fmla="*/ 3015 h 4316"/>
                  <a:gd name="T42" fmla="*/ 149 w 735"/>
                  <a:gd name="T43" fmla="*/ 3315 h 4316"/>
                  <a:gd name="T44" fmla="*/ 227 w 735"/>
                  <a:gd name="T45" fmla="*/ 3573 h 4316"/>
                  <a:gd name="T46" fmla="*/ 316 w 735"/>
                  <a:gd name="T47" fmla="*/ 3824 h 4316"/>
                  <a:gd name="T48" fmla="*/ 424 w 735"/>
                  <a:gd name="T49" fmla="*/ 4076 h 4316"/>
                  <a:gd name="T50" fmla="*/ 544 w 735"/>
                  <a:gd name="T51" fmla="*/ 4316 h 4316"/>
                  <a:gd name="T52" fmla="*/ 556 w 735"/>
                  <a:gd name="T53" fmla="*/ 4316 h 4316"/>
                  <a:gd name="T54" fmla="*/ 436 w 735"/>
                  <a:gd name="T55" fmla="*/ 4076 h 4316"/>
                  <a:gd name="T56" fmla="*/ 328 w 735"/>
                  <a:gd name="T57" fmla="*/ 3824 h 4316"/>
                  <a:gd name="T58" fmla="*/ 239 w 735"/>
                  <a:gd name="T59" fmla="*/ 3573 h 4316"/>
                  <a:gd name="T60" fmla="*/ 161 w 735"/>
                  <a:gd name="T61" fmla="*/ 3315 h 4316"/>
                  <a:gd name="T62" fmla="*/ 89 w 735"/>
                  <a:gd name="T63" fmla="*/ 3015 h 4316"/>
                  <a:gd name="T64" fmla="*/ 41 w 735"/>
                  <a:gd name="T65" fmla="*/ 2709 h 4316"/>
                  <a:gd name="T66" fmla="*/ 18 w 735"/>
                  <a:gd name="T67" fmla="*/ 2404 h 4316"/>
                  <a:gd name="T68" fmla="*/ 12 w 735"/>
                  <a:gd name="T69" fmla="*/ 2098 h 4316"/>
                  <a:gd name="T70" fmla="*/ 12 w 735"/>
                  <a:gd name="T71" fmla="*/ 209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15" name="Freeform 19">
                <a:extLst>
                  <a:ext uri="{FF2B5EF4-FFF2-40B4-BE49-F238E27FC236}">
                    <a16:creationId xmlns:a16="http://schemas.microsoft.com/office/drawing/2014/main" id="{C2AC2873-2096-59B7-D938-FEAC1CC90F1E}"/>
                  </a:ext>
                </a:extLst>
              </p:cNvPr>
              <p:cNvSpPr>
                <a:spLocks/>
              </p:cNvSpPr>
              <p:nvPr userDrawn="1"/>
            </p:nvSpPr>
            <p:spPr bwMode="hidden">
              <a:xfrm>
                <a:off x="288" y="0"/>
                <a:ext cx="840" cy="4316"/>
              </a:xfrm>
              <a:custGeom>
                <a:avLst/>
                <a:gdLst>
                  <a:gd name="T0" fmla="*/ 18 w 837"/>
                  <a:gd name="T1" fmla="*/ 1948 h 4316"/>
                  <a:gd name="T2" fmla="*/ 48 w 837"/>
                  <a:gd name="T3" fmla="*/ 1708 h 4316"/>
                  <a:gd name="T4" fmla="*/ 96 w 837"/>
                  <a:gd name="T5" fmla="*/ 1475 h 4316"/>
                  <a:gd name="T6" fmla="*/ 161 w 837"/>
                  <a:gd name="T7" fmla="*/ 1235 h 4316"/>
                  <a:gd name="T8" fmla="*/ 251 w 837"/>
                  <a:gd name="T9" fmla="*/ 995 h 4316"/>
                  <a:gd name="T10" fmla="*/ 365 w 837"/>
                  <a:gd name="T11" fmla="*/ 755 h 4316"/>
                  <a:gd name="T12" fmla="*/ 496 w 837"/>
                  <a:gd name="T13" fmla="*/ 510 h 4316"/>
                  <a:gd name="T14" fmla="*/ 658 w 837"/>
                  <a:gd name="T15" fmla="*/ 258 h 4316"/>
                  <a:gd name="T16" fmla="*/ 741 w 837"/>
                  <a:gd name="T17" fmla="*/ 132 h 4316"/>
                  <a:gd name="T18" fmla="*/ 837 w 837"/>
                  <a:gd name="T19" fmla="*/ 0 h 4316"/>
                  <a:gd name="T20" fmla="*/ 825 w 837"/>
                  <a:gd name="T21" fmla="*/ 0 h 4316"/>
                  <a:gd name="T22" fmla="*/ 729 w 837"/>
                  <a:gd name="T23" fmla="*/ 132 h 4316"/>
                  <a:gd name="T24" fmla="*/ 640 w 837"/>
                  <a:gd name="T25" fmla="*/ 258 h 4316"/>
                  <a:gd name="T26" fmla="*/ 562 w 837"/>
                  <a:gd name="T27" fmla="*/ 384 h 4316"/>
                  <a:gd name="T28" fmla="*/ 484 w 837"/>
                  <a:gd name="T29" fmla="*/ 510 h 4316"/>
                  <a:gd name="T30" fmla="*/ 353 w 837"/>
                  <a:gd name="T31" fmla="*/ 755 h 4316"/>
                  <a:gd name="T32" fmla="*/ 239 w 837"/>
                  <a:gd name="T33" fmla="*/ 995 h 4316"/>
                  <a:gd name="T34" fmla="*/ 150 w 837"/>
                  <a:gd name="T35" fmla="*/ 1235 h 4316"/>
                  <a:gd name="T36" fmla="*/ 84 w 837"/>
                  <a:gd name="T37" fmla="*/ 1469 h 4316"/>
                  <a:gd name="T38" fmla="*/ 36 w 837"/>
                  <a:gd name="T39" fmla="*/ 1702 h 4316"/>
                  <a:gd name="T40" fmla="*/ 6 w 837"/>
                  <a:gd name="T41" fmla="*/ 1942 h 4316"/>
                  <a:gd name="T42" fmla="*/ 0 w 837"/>
                  <a:gd name="T43" fmla="*/ 2200 h 4316"/>
                  <a:gd name="T44" fmla="*/ 12 w 837"/>
                  <a:gd name="T45" fmla="*/ 2470 h 4316"/>
                  <a:gd name="T46" fmla="*/ 48 w 837"/>
                  <a:gd name="T47" fmla="*/ 2739 h 4316"/>
                  <a:gd name="T48" fmla="*/ 114 w 837"/>
                  <a:gd name="T49" fmla="*/ 3027 h 4316"/>
                  <a:gd name="T50" fmla="*/ 150 w 837"/>
                  <a:gd name="T51" fmla="*/ 3171 h 4316"/>
                  <a:gd name="T52" fmla="*/ 197 w 837"/>
                  <a:gd name="T53" fmla="*/ 3321 h 4316"/>
                  <a:gd name="T54" fmla="*/ 245 w 837"/>
                  <a:gd name="T55" fmla="*/ 3477 h 4316"/>
                  <a:gd name="T56" fmla="*/ 305 w 837"/>
                  <a:gd name="T57" fmla="*/ 3639 h 4316"/>
                  <a:gd name="T58" fmla="*/ 365 w 837"/>
                  <a:gd name="T59" fmla="*/ 3800 h 4316"/>
                  <a:gd name="T60" fmla="*/ 437 w 837"/>
                  <a:gd name="T61" fmla="*/ 3968 h 4316"/>
                  <a:gd name="T62" fmla="*/ 508 w 837"/>
                  <a:gd name="T63" fmla="*/ 4136 h 4316"/>
                  <a:gd name="T64" fmla="*/ 592 w 837"/>
                  <a:gd name="T65" fmla="*/ 4316 h 4316"/>
                  <a:gd name="T66" fmla="*/ 604 w 837"/>
                  <a:gd name="T67" fmla="*/ 4316 h 4316"/>
                  <a:gd name="T68" fmla="*/ 520 w 837"/>
                  <a:gd name="T69" fmla="*/ 4136 h 4316"/>
                  <a:gd name="T70" fmla="*/ 448 w 837"/>
                  <a:gd name="T71" fmla="*/ 3968 h 4316"/>
                  <a:gd name="T72" fmla="*/ 377 w 837"/>
                  <a:gd name="T73" fmla="*/ 3800 h 4316"/>
                  <a:gd name="T74" fmla="*/ 317 w 837"/>
                  <a:gd name="T75" fmla="*/ 3639 h 4316"/>
                  <a:gd name="T76" fmla="*/ 257 w 837"/>
                  <a:gd name="T77" fmla="*/ 3477 h 4316"/>
                  <a:gd name="T78" fmla="*/ 209 w 837"/>
                  <a:gd name="T79" fmla="*/ 3327 h 4316"/>
                  <a:gd name="T80" fmla="*/ 161 w 837"/>
                  <a:gd name="T81" fmla="*/ 3171 h 4316"/>
                  <a:gd name="T82" fmla="*/ 126 w 837"/>
                  <a:gd name="T83" fmla="*/ 3027 h 4316"/>
                  <a:gd name="T84" fmla="*/ 60 w 837"/>
                  <a:gd name="T85" fmla="*/ 2739 h 4316"/>
                  <a:gd name="T86" fmla="*/ 24 w 837"/>
                  <a:gd name="T87" fmla="*/ 2470 h 4316"/>
                  <a:gd name="T88" fmla="*/ 12 w 837"/>
                  <a:gd name="T89" fmla="*/ 2206 h 4316"/>
                  <a:gd name="T90" fmla="*/ 18 w 837"/>
                  <a:gd name="T91" fmla="*/ 1948 h 4316"/>
                  <a:gd name="T92" fmla="*/ 18 w 837"/>
                  <a:gd name="T93" fmla="*/ 194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4116" name="Freeform 20">
              <a:extLst>
                <a:ext uri="{FF2B5EF4-FFF2-40B4-BE49-F238E27FC236}">
                  <a16:creationId xmlns:a16="http://schemas.microsoft.com/office/drawing/2014/main" id="{0454CBFB-4212-77BC-DA22-5E7935F44B8C}"/>
                </a:ext>
              </a:extLst>
            </p:cNvPr>
            <p:cNvSpPr>
              <a:spLocks/>
            </p:cNvSpPr>
            <p:nvPr/>
          </p:nvSpPr>
          <p:spPr bwMode="hidden">
            <a:xfrm>
              <a:off x="6" y="2901"/>
              <a:ext cx="606" cy="1415"/>
            </a:xfrm>
            <a:custGeom>
              <a:avLst/>
              <a:gdLst>
                <a:gd name="T0" fmla="*/ 0 w 604"/>
                <a:gd name="T1" fmla="*/ 54 h 1415"/>
                <a:gd name="T2" fmla="*/ 42 w 604"/>
                <a:gd name="T3" fmla="*/ 228 h 1415"/>
                <a:gd name="T4" fmla="*/ 96 w 604"/>
                <a:gd name="T5" fmla="*/ 402 h 1415"/>
                <a:gd name="T6" fmla="*/ 161 w 604"/>
                <a:gd name="T7" fmla="*/ 576 h 1415"/>
                <a:gd name="T8" fmla="*/ 227 w 604"/>
                <a:gd name="T9" fmla="*/ 744 h 1415"/>
                <a:gd name="T10" fmla="*/ 305 w 604"/>
                <a:gd name="T11" fmla="*/ 917 h 1415"/>
                <a:gd name="T12" fmla="*/ 389 w 604"/>
                <a:gd name="T13" fmla="*/ 1085 h 1415"/>
                <a:gd name="T14" fmla="*/ 484 w 604"/>
                <a:gd name="T15" fmla="*/ 1253 h 1415"/>
                <a:gd name="T16" fmla="*/ 586 w 604"/>
                <a:gd name="T17" fmla="*/ 1415 h 1415"/>
                <a:gd name="T18" fmla="*/ 604 w 604"/>
                <a:gd name="T19" fmla="*/ 1415 h 1415"/>
                <a:gd name="T20" fmla="*/ 496 w 604"/>
                <a:gd name="T21" fmla="*/ 1247 h 1415"/>
                <a:gd name="T22" fmla="*/ 401 w 604"/>
                <a:gd name="T23" fmla="*/ 1073 h 1415"/>
                <a:gd name="T24" fmla="*/ 311 w 604"/>
                <a:gd name="T25" fmla="*/ 899 h 1415"/>
                <a:gd name="T26" fmla="*/ 233 w 604"/>
                <a:gd name="T27" fmla="*/ 720 h 1415"/>
                <a:gd name="T28" fmla="*/ 161 w 604"/>
                <a:gd name="T29" fmla="*/ 546 h 1415"/>
                <a:gd name="T30" fmla="*/ 102 w 604"/>
                <a:gd name="T31" fmla="*/ 366 h 1415"/>
                <a:gd name="T32" fmla="*/ 48 w 604"/>
                <a:gd name="T33" fmla="*/ 180 h 1415"/>
                <a:gd name="T34" fmla="*/ 0 w 604"/>
                <a:gd name="T35" fmla="*/ 0 h 1415"/>
                <a:gd name="T36" fmla="*/ 0 w 604"/>
                <a:gd name="T37" fmla="*/ 54 h 1415"/>
                <a:gd name="T38" fmla="*/ 0 w 604"/>
                <a:gd name="T39" fmla="*/ 54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17" name="Freeform 21">
              <a:extLst>
                <a:ext uri="{FF2B5EF4-FFF2-40B4-BE49-F238E27FC236}">
                  <a16:creationId xmlns:a16="http://schemas.microsoft.com/office/drawing/2014/main" id="{65724D32-4A38-A221-47FF-335C07D6F31E}"/>
                </a:ext>
              </a:extLst>
            </p:cNvPr>
            <p:cNvSpPr>
              <a:spLocks/>
            </p:cNvSpPr>
            <p:nvPr/>
          </p:nvSpPr>
          <p:spPr bwMode="hidden">
            <a:xfrm>
              <a:off x="6" y="3890"/>
              <a:ext cx="228" cy="426"/>
            </a:xfrm>
            <a:custGeom>
              <a:avLst/>
              <a:gdLst>
                <a:gd name="T0" fmla="*/ 0 w 227"/>
                <a:gd name="T1" fmla="*/ 30 h 426"/>
                <a:gd name="T2" fmla="*/ 108 w 227"/>
                <a:gd name="T3" fmla="*/ 240 h 426"/>
                <a:gd name="T4" fmla="*/ 215 w 227"/>
                <a:gd name="T5" fmla="*/ 426 h 426"/>
                <a:gd name="T6" fmla="*/ 227 w 227"/>
                <a:gd name="T7" fmla="*/ 426 h 426"/>
                <a:gd name="T8" fmla="*/ 167 w 227"/>
                <a:gd name="T9" fmla="*/ 330 h 426"/>
                <a:gd name="T10" fmla="*/ 114 w 227"/>
                <a:gd name="T11" fmla="*/ 222 h 426"/>
                <a:gd name="T12" fmla="*/ 0 w 227"/>
                <a:gd name="T13" fmla="*/ 0 h 426"/>
                <a:gd name="T14" fmla="*/ 0 w 227"/>
                <a:gd name="T15" fmla="*/ 30 h 426"/>
                <a:gd name="T16" fmla="*/ 0 w 227"/>
                <a:gd name="T17" fmla="*/ 30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18" name="Freeform 22">
              <a:extLst>
                <a:ext uri="{FF2B5EF4-FFF2-40B4-BE49-F238E27FC236}">
                  <a16:creationId xmlns:a16="http://schemas.microsoft.com/office/drawing/2014/main" id="{443F1BF6-9D94-115D-4248-BB7761712310}"/>
                </a:ext>
              </a:extLst>
            </p:cNvPr>
            <p:cNvSpPr>
              <a:spLocks/>
            </p:cNvSpPr>
            <p:nvPr/>
          </p:nvSpPr>
          <p:spPr bwMode="hidden">
            <a:xfrm>
              <a:off x="4776" y="0"/>
              <a:ext cx="984" cy="1786"/>
            </a:xfrm>
            <a:custGeom>
              <a:avLst/>
              <a:gdLst>
                <a:gd name="T0" fmla="*/ 981 w 981"/>
                <a:gd name="T1" fmla="*/ 1786 h 1786"/>
                <a:gd name="T2" fmla="*/ 981 w 981"/>
                <a:gd name="T3" fmla="*/ 1720 h 1786"/>
                <a:gd name="T4" fmla="*/ 969 w 981"/>
                <a:gd name="T5" fmla="*/ 1666 h 1786"/>
                <a:gd name="T6" fmla="*/ 957 w 981"/>
                <a:gd name="T7" fmla="*/ 1613 h 1786"/>
                <a:gd name="T8" fmla="*/ 921 w 981"/>
                <a:gd name="T9" fmla="*/ 1487 h 1786"/>
                <a:gd name="T10" fmla="*/ 885 w 981"/>
                <a:gd name="T11" fmla="*/ 1361 h 1786"/>
                <a:gd name="T12" fmla="*/ 796 w 981"/>
                <a:gd name="T13" fmla="*/ 1121 h 1786"/>
                <a:gd name="T14" fmla="*/ 682 w 981"/>
                <a:gd name="T15" fmla="*/ 899 h 1786"/>
                <a:gd name="T16" fmla="*/ 562 w 981"/>
                <a:gd name="T17" fmla="*/ 689 h 1786"/>
                <a:gd name="T18" fmla="*/ 431 w 981"/>
                <a:gd name="T19" fmla="*/ 498 h 1786"/>
                <a:gd name="T20" fmla="*/ 293 w 981"/>
                <a:gd name="T21" fmla="*/ 318 h 1786"/>
                <a:gd name="T22" fmla="*/ 150 w 981"/>
                <a:gd name="T23" fmla="*/ 150 h 1786"/>
                <a:gd name="T24" fmla="*/ 12 w 981"/>
                <a:gd name="T25" fmla="*/ 0 h 1786"/>
                <a:gd name="T26" fmla="*/ 0 w 981"/>
                <a:gd name="T27" fmla="*/ 0 h 1786"/>
                <a:gd name="T28" fmla="*/ 138 w 981"/>
                <a:gd name="T29" fmla="*/ 150 h 1786"/>
                <a:gd name="T30" fmla="*/ 275 w 981"/>
                <a:gd name="T31" fmla="*/ 318 h 1786"/>
                <a:gd name="T32" fmla="*/ 413 w 981"/>
                <a:gd name="T33" fmla="*/ 498 h 1786"/>
                <a:gd name="T34" fmla="*/ 545 w 981"/>
                <a:gd name="T35" fmla="*/ 689 h 1786"/>
                <a:gd name="T36" fmla="*/ 670 w 981"/>
                <a:gd name="T37" fmla="*/ 899 h 1786"/>
                <a:gd name="T38" fmla="*/ 778 w 981"/>
                <a:gd name="T39" fmla="*/ 1121 h 1786"/>
                <a:gd name="T40" fmla="*/ 873 w 981"/>
                <a:gd name="T41" fmla="*/ 1361 h 1786"/>
                <a:gd name="T42" fmla="*/ 909 w 981"/>
                <a:gd name="T43" fmla="*/ 1487 h 1786"/>
                <a:gd name="T44" fmla="*/ 945 w 981"/>
                <a:gd name="T45" fmla="*/ 1619 h 1786"/>
                <a:gd name="T46" fmla="*/ 963 w 981"/>
                <a:gd name="T47" fmla="*/ 1702 h 1786"/>
                <a:gd name="T48" fmla="*/ 981 w 981"/>
                <a:gd name="T49" fmla="*/ 1786 h 1786"/>
                <a:gd name="T50" fmla="*/ 981 w 981"/>
                <a:gd name="T51" fmla="*/ 1786 h 17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19" name="Freeform 23">
              <a:extLst>
                <a:ext uri="{FF2B5EF4-FFF2-40B4-BE49-F238E27FC236}">
                  <a16:creationId xmlns:a16="http://schemas.microsoft.com/office/drawing/2014/main" id="{541D6B46-9AA6-0B00-5193-CE2D48D85800}"/>
                </a:ext>
              </a:extLst>
            </p:cNvPr>
            <p:cNvSpPr>
              <a:spLocks/>
            </p:cNvSpPr>
            <p:nvPr/>
          </p:nvSpPr>
          <p:spPr bwMode="hidden">
            <a:xfrm>
              <a:off x="5041" y="0"/>
              <a:ext cx="719" cy="845"/>
            </a:xfrm>
            <a:custGeom>
              <a:avLst/>
              <a:gdLst>
                <a:gd name="T0" fmla="*/ 717 w 717"/>
                <a:gd name="T1" fmla="*/ 845 h 845"/>
                <a:gd name="T2" fmla="*/ 717 w 717"/>
                <a:gd name="T3" fmla="*/ 821 h 845"/>
                <a:gd name="T4" fmla="*/ 574 w 717"/>
                <a:gd name="T5" fmla="*/ 605 h 845"/>
                <a:gd name="T6" fmla="*/ 406 w 717"/>
                <a:gd name="T7" fmla="*/ 396 h 845"/>
                <a:gd name="T8" fmla="*/ 221 w 717"/>
                <a:gd name="T9" fmla="*/ 192 h 845"/>
                <a:gd name="T10" fmla="*/ 17 w 717"/>
                <a:gd name="T11" fmla="*/ 0 h 845"/>
                <a:gd name="T12" fmla="*/ 0 w 717"/>
                <a:gd name="T13" fmla="*/ 0 h 845"/>
                <a:gd name="T14" fmla="*/ 209 w 717"/>
                <a:gd name="T15" fmla="*/ 198 h 845"/>
                <a:gd name="T16" fmla="*/ 400 w 717"/>
                <a:gd name="T17" fmla="*/ 408 h 845"/>
                <a:gd name="T18" fmla="*/ 568 w 717"/>
                <a:gd name="T19" fmla="*/ 623 h 845"/>
                <a:gd name="T20" fmla="*/ 717 w 717"/>
                <a:gd name="T21" fmla="*/ 845 h 845"/>
                <a:gd name="T22" fmla="*/ 717 w 717"/>
                <a:gd name="T23" fmla="*/ 845 h 8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20" name="Freeform 24">
              <a:extLst>
                <a:ext uri="{FF2B5EF4-FFF2-40B4-BE49-F238E27FC236}">
                  <a16:creationId xmlns:a16="http://schemas.microsoft.com/office/drawing/2014/main" id="{6B3880BD-0376-38A8-6B7F-51F84D9B850D}"/>
                </a:ext>
              </a:extLst>
            </p:cNvPr>
            <p:cNvSpPr>
              <a:spLocks/>
            </p:cNvSpPr>
            <p:nvPr/>
          </p:nvSpPr>
          <p:spPr bwMode="hidden">
            <a:xfrm>
              <a:off x="5352" y="0"/>
              <a:ext cx="408" cy="414"/>
            </a:xfrm>
            <a:custGeom>
              <a:avLst/>
              <a:gdLst>
                <a:gd name="T0" fmla="*/ 407 w 407"/>
                <a:gd name="T1" fmla="*/ 414 h 414"/>
                <a:gd name="T2" fmla="*/ 407 w 407"/>
                <a:gd name="T3" fmla="*/ 396 h 414"/>
                <a:gd name="T4" fmla="*/ 222 w 407"/>
                <a:gd name="T5" fmla="*/ 192 h 414"/>
                <a:gd name="T6" fmla="*/ 12 w 407"/>
                <a:gd name="T7" fmla="*/ 0 h 414"/>
                <a:gd name="T8" fmla="*/ 0 w 407"/>
                <a:gd name="T9" fmla="*/ 0 h 414"/>
                <a:gd name="T10" fmla="*/ 108 w 407"/>
                <a:gd name="T11" fmla="*/ 102 h 414"/>
                <a:gd name="T12" fmla="*/ 216 w 407"/>
                <a:gd name="T13" fmla="*/ 204 h 414"/>
                <a:gd name="T14" fmla="*/ 407 w 407"/>
                <a:gd name="T15" fmla="*/ 414 h 414"/>
                <a:gd name="T16" fmla="*/ 407 w 407"/>
                <a:gd name="T17" fmla="*/ 414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21" name="Freeform 25">
              <a:extLst>
                <a:ext uri="{FF2B5EF4-FFF2-40B4-BE49-F238E27FC236}">
                  <a16:creationId xmlns:a16="http://schemas.microsoft.com/office/drawing/2014/main" id="{2F9E3CFE-36DF-FCC3-2F32-24AAA4FC7BE7}"/>
                </a:ext>
              </a:extLst>
            </p:cNvPr>
            <p:cNvSpPr>
              <a:spLocks/>
            </p:cNvSpPr>
            <p:nvPr/>
          </p:nvSpPr>
          <p:spPr bwMode="hidden">
            <a:xfrm>
              <a:off x="6" y="0"/>
              <a:ext cx="858" cy="1409"/>
            </a:xfrm>
            <a:custGeom>
              <a:avLst/>
              <a:gdLst>
                <a:gd name="T0" fmla="*/ 0 w 855"/>
                <a:gd name="T1" fmla="*/ 1361 h 1409"/>
                <a:gd name="T2" fmla="*/ 0 w 855"/>
                <a:gd name="T3" fmla="*/ 1409 h 1409"/>
                <a:gd name="T4" fmla="*/ 54 w 855"/>
                <a:gd name="T5" fmla="*/ 1211 h 1409"/>
                <a:gd name="T6" fmla="*/ 126 w 855"/>
                <a:gd name="T7" fmla="*/ 1013 h 1409"/>
                <a:gd name="T8" fmla="*/ 215 w 855"/>
                <a:gd name="T9" fmla="*/ 827 h 1409"/>
                <a:gd name="T10" fmla="*/ 311 w 855"/>
                <a:gd name="T11" fmla="*/ 647 h 1409"/>
                <a:gd name="T12" fmla="*/ 431 w 855"/>
                <a:gd name="T13" fmla="*/ 474 h 1409"/>
                <a:gd name="T14" fmla="*/ 556 w 855"/>
                <a:gd name="T15" fmla="*/ 312 h 1409"/>
                <a:gd name="T16" fmla="*/ 700 w 855"/>
                <a:gd name="T17" fmla="*/ 150 h 1409"/>
                <a:gd name="T18" fmla="*/ 855 w 855"/>
                <a:gd name="T19" fmla="*/ 0 h 1409"/>
                <a:gd name="T20" fmla="*/ 837 w 855"/>
                <a:gd name="T21" fmla="*/ 0 h 1409"/>
                <a:gd name="T22" fmla="*/ 688 w 855"/>
                <a:gd name="T23" fmla="*/ 144 h 1409"/>
                <a:gd name="T24" fmla="*/ 550 w 855"/>
                <a:gd name="T25" fmla="*/ 300 h 1409"/>
                <a:gd name="T26" fmla="*/ 425 w 855"/>
                <a:gd name="T27" fmla="*/ 462 h 1409"/>
                <a:gd name="T28" fmla="*/ 311 w 855"/>
                <a:gd name="T29" fmla="*/ 629 h 1409"/>
                <a:gd name="T30" fmla="*/ 215 w 855"/>
                <a:gd name="T31" fmla="*/ 803 h 1409"/>
                <a:gd name="T32" fmla="*/ 132 w 855"/>
                <a:gd name="T33" fmla="*/ 983 h 1409"/>
                <a:gd name="T34" fmla="*/ 60 w 855"/>
                <a:gd name="T35" fmla="*/ 1169 h 1409"/>
                <a:gd name="T36" fmla="*/ 0 w 855"/>
                <a:gd name="T37" fmla="*/ 1361 h 1409"/>
                <a:gd name="T38" fmla="*/ 0 w 855"/>
                <a:gd name="T39" fmla="*/ 1361 h 1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22" name="Freeform 26">
              <a:extLst>
                <a:ext uri="{FF2B5EF4-FFF2-40B4-BE49-F238E27FC236}">
                  <a16:creationId xmlns:a16="http://schemas.microsoft.com/office/drawing/2014/main" id="{80F7B2A3-C62C-42E6-6863-4E8A44E5F1F2}"/>
                </a:ext>
              </a:extLst>
            </p:cNvPr>
            <p:cNvSpPr>
              <a:spLocks/>
            </p:cNvSpPr>
            <p:nvPr/>
          </p:nvSpPr>
          <p:spPr bwMode="hidden">
            <a:xfrm>
              <a:off x="6" y="0"/>
              <a:ext cx="588" cy="599"/>
            </a:xfrm>
            <a:custGeom>
              <a:avLst/>
              <a:gdLst>
                <a:gd name="T0" fmla="*/ 586 w 586"/>
                <a:gd name="T1" fmla="*/ 0 h 599"/>
                <a:gd name="T2" fmla="*/ 568 w 586"/>
                <a:gd name="T3" fmla="*/ 0 h 599"/>
                <a:gd name="T4" fmla="*/ 407 w 586"/>
                <a:gd name="T5" fmla="*/ 132 h 599"/>
                <a:gd name="T6" fmla="*/ 257 w 586"/>
                <a:gd name="T7" fmla="*/ 270 h 599"/>
                <a:gd name="T8" fmla="*/ 120 w 586"/>
                <a:gd name="T9" fmla="*/ 420 h 599"/>
                <a:gd name="T10" fmla="*/ 0 w 586"/>
                <a:gd name="T11" fmla="*/ 575 h 599"/>
                <a:gd name="T12" fmla="*/ 0 w 586"/>
                <a:gd name="T13" fmla="*/ 599 h 599"/>
                <a:gd name="T14" fmla="*/ 120 w 586"/>
                <a:gd name="T15" fmla="*/ 432 h 599"/>
                <a:gd name="T16" fmla="*/ 257 w 586"/>
                <a:gd name="T17" fmla="*/ 282 h 599"/>
                <a:gd name="T18" fmla="*/ 413 w 586"/>
                <a:gd name="T19" fmla="*/ 138 h 599"/>
                <a:gd name="T20" fmla="*/ 586 w 586"/>
                <a:gd name="T21" fmla="*/ 0 h 599"/>
                <a:gd name="T22" fmla="*/ 586 w 586"/>
                <a:gd name="T23" fmla="*/ 0 h 5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23" name="Freeform 27">
              <a:extLst>
                <a:ext uri="{FF2B5EF4-FFF2-40B4-BE49-F238E27FC236}">
                  <a16:creationId xmlns:a16="http://schemas.microsoft.com/office/drawing/2014/main" id="{AF73D17E-5F52-9CF1-8FFF-83B521A65CDF}"/>
                </a:ext>
              </a:extLst>
            </p:cNvPr>
            <p:cNvSpPr>
              <a:spLocks/>
            </p:cNvSpPr>
            <p:nvPr/>
          </p:nvSpPr>
          <p:spPr bwMode="hidden">
            <a:xfrm>
              <a:off x="6" y="0"/>
              <a:ext cx="270" cy="252"/>
            </a:xfrm>
            <a:custGeom>
              <a:avLst/>
              <a:gdLst>
                <a:gd name="T0" fmla="*/ 269 w 269"/>
                <a:gd name="T1" fmla="*/ 0 h 252"/>
                <a:gd name="T2" fmla="*/ 251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69 w 269"/>
                <a:gd name="T15" fmla="*/ 0 h 252"/>
                <a:gd name="T16" fmla="*/ 269 w 269"/>
                <a:gd name="T17" fmla="*/ 0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24" name="Line 28">
              <a:extLst>
                <a:ext uri="{FF2B5EF4-FFF2-40B4-BE49-F238E27FC236}">
                  <a16:creationId xmlns:a16="http://schemas.microsoft.com/office/drawing/2014/main" id="{4F1A6DD4-6D03-C655-8E0F-4AB5CFBD7CD5}"/>
                </a:ext>
              </a:extLst>
            </p:cNvPr>
            <p:cNvSpPr>
              <a:spLocks noChangeShapeType="1"/>
            </p:cNvSpPr>
            <p:nvPr/>
          </p:nvSpPr>
          <p:spPr bwMode="hidden">
            <a:xfrm>
              <a:off x="1" y="2749"/>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25" name="Line 29">
              <a:extLst>
                <a:ext uri="{FF2B5EF4-FFF2-40B4-BE49-F238E27FC236}">
                  <a16:creationId xmlns:a16="http://schemas.microsoft.com/office/drawing/2014/main" id="{3954F2F0-B564-7706-54DF-CCD5243D73FB}"/>
                </a:ext>
              </a:extLst>
            </p:cNvPr>
            <p:cNvSpPr>
              <a:spLocks noChangeShapeType="1"/>
            </p:cNvSpPr>
            <p:nvPr/>
          </p:nvSpPr>
          <p:spPr bwMode="hidden">
            <a:xfrm>
              <a:off x="1" y="2356"/>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26" name="Line 30">
              <a:extLst>
                <a:ext uri="{FF2B5EF4-FFF2-40B4-BE49-F238E27FC236}">
                  <a16:creationId xmlns:a16="http://schemas.microsoft.com/office/drawing/2014/main" id="{C464A6EE-5195-BE05-6CBF-431AC20BD54F}"/>
                </a:ext>
              </a:extLst>
            </p:cNvPr>
            <p:cNvSpPr>
              <a:spLocks noChangeShapeType="1"/>
            </p:cNvSpPr>
            <p:nvPr/>
          </p:nvSpPr>
          <p:spPr bwMode="hidden">
            <a:xfrm>
              <a:off x="1" y="3142"/>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4127" name="Group 31">
              <a:extLst>
                <a:ext uri="{FF2B5EF4-FFF2-40B4-BE49-F238E27FC236}">
                  <a16:creationId xmlns:a16="http://schemas.microsoft.com/office/drawing/2014/main" id="{1FED0CF1-8EE9-B8B6-5410-675952EA71EA}"/>
                </a:ext>
              </a:extLst>
            </p:cNvPr>
            <p:cNvGrpSpPr>
              <a:grpSpLocks/>
            </p:cNvGrpSpPr>
            <p:nvPr/>
          </p:nvGrpSpPr>
          <p:grpSpPr bwMode="auto">
            <a:xfrm>
              <a:off x="1" y="392"/>
              <a:ext cx="5758" cy="1571"/>
              <a:chOff x="1" y="392"/>
              <a:chExt cx="5758" cy="1571"/>
            </a:xfrm>
          </p:grpSpPr>
          <p:sp>
            <p:nvSpPr>
              <p:cNvPr id="4128" name="Line 32">
                <a:extLst>
                  <a:ext uri="{FF2B5EF4-FFF2-40B4-BE49-F238E27FC236}">
                    <a16:creationId xmlns:a16="http://schemas.microsoft.com/office/drawing/2014/main" id="{902D514F-0524-3898-C10A-F9F041B93194}"/>
                  </a:ext>
                </a:extLst>
              </p:cNvPr>
              <p:cNvSpPr>
                <a:spLocks noChangeShapeType="1"/>
              </p:cNvSpPr>
              <p:nvPr userDrawn="1"/>
            </p:nvSpPr>
            <p:spPr bwMode="hidden">
              <a:xfrm>
                <a:off x="1" y="784"/>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29" name="Line 33">
                <a:extLst>
                  <a:ext uri="{FF2B5EF4-FFF2-40B4-BE49-F238E27FC236}">
                    <a16:creationId xmlns:a16="http://schemas.microsoft.com/office/drawing/2014/main" id="{D4E4C52C-E567-45C1-CE6E-A65254D0F187}"/>
                  </a:ext>
                </a:extLst>
              </p:cNvPr>
              <p:cNvSpPr>
                <a:spLocks noChangeShapeType="1"/>
              </p:cNvSpPr>
              <p:nvPr userDrawn="1"/>
            </p:nvSpPr>
            <p:spPr bwMode="hidden">
              <a:xfrm>
                <a:off x="1" y="1963"/>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30" name="Line 34">
                <a:extLst>
                  <a:ext uri="{FF2B5EF4-FFF2-40B4-BE49-F238E27FC236}">
                    <a16:creationId xmlns:a16="http://schemas.microsoft.com/office/drawing/2014/main" id="{8A5E74FA-3C85-EC65-1175-24346E76321A}"/>
                  </a:ext>
                </a:extLst>
              </p:cNvPr>
              <p:cNvSpPr>
                <a:spLocks noChangeShapeType="1"/>
              </p:cNvSpPr>
              <p:nvPr userDrawn="1"/>
            </p:nvSpPr>
            <p:spPr bwMode="hidden">
              <a:xfrm>
                <a:off x="1" y="1570"/>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31" name="Line 35">
                <a:extLst>
                  <a:ext uri="{FF2B5EF4-FFF2-40B4-BE49-F238E27FC236}">
                    <a16:creationId xmlns:a16="http://schemas.microsoft.com/office/drawing/2014/main" id="{80083A7D-93A3-4F89-AB6F-9DEC1917C519}"/>
                  </a:ext>
                </a:extLst>
              </p:cNvPr>
              <p:cNvSpPr>
                <a:spLocks noChangeShapeType="1"/>
              </p:cNvSpPr>
              <p:nvPr userDrawn="1"/>
            </p:nvSpPr>
            <p:spPr bwMode="hidden">
              <a:xfrm>
                <a:off x="1" y="1177"/>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32" name="Line 36">
                <a:extLst>
                  <a:ext uri="{FF2B5EF4-FFF2-40B4-BE49-F238E27FC236}">
                    <a16:creationId xmlns:a16="http://schemas.microsoft.com/office/drawing/2014/main" id="{EB67744E-820A-3902-4EC2-E3EE0D4117DB}"/>
                  </a:ext>
                </a:extLst>
              </p:cNvPr>
              <p:cNvSpPr>
                <a:spLocks noChangeShapeType="1"/>
              </p:cNvSpPr>
              <p:nvPr userDrawn="1"/>
            </p:nvSpPr>
            <p:spPr bwMode="hidden">
              <a:xfrm>
                <a:off x="1" y="392"/>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4133" name="Line 37">
              <a:extLst>
                <a:ext uri="{FF2B5EF4-FFF2-40B4-BE49-F238E27FC236}">
                  <a16:creationId xmlns:a16="http://schemas.microsoft.com/office/drawing/2014/main" id="{2C855A8F-B3CB-98F5-A8E8-CDB39162EA46}"/>
                </a:ext>
              </a:extLst>
            </p:cNvPr>
            <p:cNvSpPr>
              <a:spLocks noChangeShapeType="1"/>
            </p:cNvSpPr>
            <p:nvPr/>
          </p:nvSpPr>
          <p:spPr bwMode="hidden">
            <a:xfrm>
              <a:off x="1" y="3928"/>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34" name="Line 38">
              <a:extLst>
                <a:ext uri="{FF2B5EF4-FFF2-40B4-BE49-F238E27FC236}">
                  <a16:creationId xmlns:a16="http://schemas.microsoft.com/office/drawing/2014/main" id="{22DC8171-49E6-65FA-61D8-2AF627AA709E}"/>
                </a:ext>
              </a:extLst>
            </p:cNvPr>
            <p:cNvSpPr>
              <a:spLocks noChangeShapeType="1"/>
            </p:cNvSpPr>
            <p:nvPr/>
          </p:nvSpPr>
          <p:spPr bwMode="hidden">
            <a:xfrm>
              <a:off x="1" y="3535"/>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4135" name="Rectangle 39">
            <a:extLst>
              <a:ext uri="{FF2B5EF4-FFF2-40B4-BE49-F238E27FC236}">
                <a16:creationId xmlns:a16="http://schemas.microsoft.com/office/drawing/2014/main" id="{692D546E-833F-F3F3-0215-B985AA23A88D}"/>
              </a:ext>
            </a:extLst>
          </p:cNvPr>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en-US" altLang="en-US"/>
              <a:t>Click to edit Master title style</a:t>
            </a:r>
          </a:p>
        </p:txBody>
      </p:sp>
      <p:sp>
        <p:nvSpPr>
          <p:cNvPr id="4136" name="Rectangle 40">
            <a:extLst>
              <a:ext uri="{FF2B5EF4-FFF2-40B4-BE49-F238E27FC236}">
                <a16:creationId xmlns:a16="http://schemas.microsoft.com/office/drawing/2014/main" id="{F561DB9C-D4BB-C02B-F106-BCCB6B50A109}"/>
              </a:ext>
            </a:extLst>
          </p:cNvPr>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effectLst>
                  <a:outerShdw blurRad="38100" dist="38100" dir="2700000" algn="tl">
                    <a:srgbClr val="000000"/>
                  </a:outerShdw>
                </a:effectLst>
              </a:defRPr>
            </a:lvl1pPr>
          </a:lstStyle>
          <a:p>
            <a:endParaRPr lang="en-US" altLang="en-US"/>
          </a:p>
        </p:txBody>
      </p:sp>
      <p:sp>
        <p:nvSpPr>
          <p:cNvPr id="4137" name="Rectangle 41">
            <a:extLst>
              <a:ext uri="{FF2B5EF4-FFF2-40B4-BE49-F238E27FC236}">
                <a16:creationId xmlns:a16="http://schemas.microsoft.com/office/drawing/2014/main" id="{D6161F38-9EEF-2B16-25BD-A4811BAFEE80}"/>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a:effectLst>
                  <a:outerShdw blurRad="38100" dist="38100" dir="2700000" algn="tl">
                    <a:srgbClr val="000000"/>
                  </a:outerShdw>
                </a:effectLst>
              </a:defRPr>
            </a:lvl1pPr>
          </a:lstStyle>
          <a:p>
            <a:endParaRPr lang="en-US" altLang="en-US"/>
          </a:p>
        </p:txBody>
      </p:sp>
      <p:sp>
        <p:nvSpPr>
          <p:cNvPr id="4138" name="Rectangle 42">
            <a:extLst>
              <a:ext uri="{FF2B5EF4-FFF2-40B4-BE49-F238E27FC236}">
                <a16:creationId xmlns:a16="http://schemas.microsoft.com/office/drawing/2014/main" id="{B638C7DD-5F06-89FC-F0E5-B5350AD7297D}"/>
              </a:ext>
            </a:extLst>
          </p:cNvPr>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effectLst>
                  <a:outerShdw blurRad="38100" dist="38100" dir="2700000" algn="tl">
                    <a:srgbClr val="000000"/>
                  </a:outerShdw>
                </a:effectLst>
              </a:defRPr>
            </a:lvl1pPr>
          </a:lstStyle>
          <a:p>
            <a:fld id="{C5AA4AE1-7717-2B46-98D7-F23FDB0993BF}" type="slidenum">
              <a:rPr lang="en-US" altLang="en-US"/>
              <a:pPr/>
              <a:t>‹#›</a:t>
            </a:fld>
            <a:endParaRPr lang="en-US" altLang="en-US"/>
          </a:p>
        </p:txBody>
      </p:sp>
      <p:sp>
        <p:nvSpPr>
          <p:cNvPr id="4139" name="Rectangle 43">
            <a:extLst>
              <a:ext uri="{FF2B5EF4-FFF2-40B4-BE49-F238E27FC236}">
                <a16:creationId xmlns:a16="http://schemas.microsoft.com/office/drawing/2014/main" id="{79B78327-0963-B3AD-EA03-7C7B46278423}"/>
              </a:ext>
            </a:extLst>
          </p:cNvPr>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 id="2147483664" r:id="rId15"/>
  </p:sldLayoutIdLst>
  <p:txStyles>
    <p:titleStyle>
      <a:lvl1pPr algn="ctr" rtl="0" fontAlgn="base">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9pPr>
    </p:titleStyle>
    <p:bodyStyle>
      <a:lvl1pPr marL="342900" indent="-342900" algn="l" rtl="0" fontAlgn="base">
        <a:spcBef>
          <a:spcPct val="20000"/>
        </a:spcBef>
        <a:spcAft>
          <a:spcPct val="0"/>
        </a:spcAft>
        <a:buClr>
          <a:schemeClr val="hlink"/>
        </a:buClr>
        <a:buSzPct val="60000"/>
        <a:buFont typeface="Wingdings" pitchFamily="2" charset="2"/>
        <a:buChar char="n"/>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buChar char="•"/>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fontAlgn="base">
        <a:spcBef>
          <a:spcPct val="20000"/>
        </a:spcBef>
        <a:spcAft>
          <a:spcPct val="0"/>
        </a:spcAft>
        <a:buClr>
          <a:schemeClr val="accent2"/>
        </a:buClr>
        <a:buSzPct val="60000"/>
        <a:buFont typeface="Wingdings" pitchFamily="2" charset="2"/>
        <a:buChar char="n"/>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fontAlgn="base">
        <a:spcBef>
          <a:spcPct val="20000"/>
        </a:spcBef>
        <a:spcAft>
          <a:spcPct val="0"/>
        </a:spcAft>
        <a:buClr>
          <a:schemeClr val="tx2"/>
        </a:buClr>
        <a:buChar char="•"/>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fontAlgn="base">
        <a:spcBef>
          <a:spcPct val="20000"/>
        </a:spcBef>
        <a:spcAft>
          <a:spcPct val="0"/>
        </a:spcAft>
        <a:buClr>
          <a:schemeClr val="folHlink"/>
        </a:buClr>
        <a:buSzPct val="60000"/>
        <a:buFont typeface="Wingdings" pitchFamily="2" charset="2"/>
        <a:buChar char="n"/>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rds.yahoo.com/S=96062883/K=the+troubles+northern+ireland/v=2/l=IVI/*-http:/www.philipjohnston.com/ni/gfx/ireland.jpg" TargetMode="Externa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hyperlink" Target="http://rds.yahoo.com/S=96062883/K=uvf/v=2/l=IVI/*-http:/www.cylfb.com/uvf6.jpg" TargetMode="External"/><Relationship Id="rId2" Type="http://schemas.openxmlformats.org/officeDocument/2006/relationships/notesSlide" Target="../notesSlides/notesSlide2.xml"/><Relationship Id="rId1" Type="http://schemas.openxmlformats.org/officeDocument/2006/relationships/slideLayout" Target="../slideLayouts/slideLayout13.xml"/><Relationship Id="rId4" Type="http://schemas.openxmlformats.org/officeDocument/2006/relationships/image" Target="../media/image7.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7" Type="http://schemas.openxmlformats.org/officeDocument/2006/relationships/image" Target="../media/image10.jpeg"/><Relationship Id="rId2" Type="http://schemas.openxmlformats.org/officeDocument/2006/relationships/hyperlink" Target="http://rds.yahoo.com/S=96062857/K=sinn+fein/v=2/SID=e/l=II/SS=i/OID=c1a8c30a4e646b5c/R=1/*-http:/images.search.yahoo.com/search/images/view?back=http%3a//images.search.yahoo.com/search/images%3fp=sinn%2bfein%26ei=UTF-8%26n=20%26fl=0&amp;h=124&amp;w=165&amp;imgcurl=www.omroep.nl/nos/nieuws/images/buitenland/165/sinn_fein%2520copy.jpg&amp;imgurl=www.omroep.nl/nos/nieuws/images/buitenland/165/sinn_fein%2520copy.jpg&amp;name=%3cb%3esinn%3c/b%3e_%3cb%3efein%3c/b%3e+copy.jpg&amp;p=sinn+fein&amp;rurl=http%3a//www.omroep.nl/nos/nieuws/dossiers/noord_ierland/2001/oktober/2210_sinnfein.html&amp;rcurl=http%3a//www.omroep.nl/nos/nieuws/dossiers/noord_ierland/2001/oktober/2210_sinnfein.html&amp;type=jpeg&amp;no=1&amp;tt=809" TargetMode="External"/><Relationship Id="rId1" Type="http://schemas.openxmlformats.org/officeDocument/2006/relationships/slideLayout" Target="../slideLayouts/slideLayout14.xml"/><Relationship Id="rId6" Type="http://schemas.openxmlformats.org/officeDocument/2006/relationships/hyperlink" Target="http://rds.yahoo.com/S=96062883/K=gerry+adams/v=2/l=IVI/*-http:/student.nuigalway.ie/~sinnfein/gerry_adams_small.jpg" TargetMode="External"/><Relationship Id="rId5" Type="http://schemas.openxmlformats.org/officeDocument/2006/relationships/image" Target="../media/image9.png"/><Relationship Id="rId4" Type="http://schemas.openxmlformats.org/officeDocument/2006/relationships/hyperlink" Target="http://www.sinnfein.ie/"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hyperlink" Target="http://sinnfein.org/" TargetMode="External"/><Relationship Id="rId2" Type="http://schemas.openxmlformats.org/officeDocument/2006/relationships/hyperlink" Target="http://cain.ulst.ac.uk/index.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rds.yahoo.com/S=96062883/K=northern+ireland/v=2/l=IVI/*-http:/www.tag-gym.dk/FA/images/northern%20ireland.jpg" TargetMode="Externa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rds.yahoo.com/S=96062883/K=celtic+cross/v=2/l=IVI/*-http:/www.georgialaser.com/images/celtic%20wall%20crosses.jpg" TargetMode="Externa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0D6C836A-DD70-579F-D058-B333C20C8D3B}"/>
              </a:ext>
            </a:extLst>
          </p:cNvPr>
          <p:cNvSpPr>
            <a:spLocks noGrp="1" noChangeArrowheads="1"/>
          </p:cNvSpPr>
          <p:nvPr>
            <p:ph type="ctrTitle"/>
          </p:nvPr>
        </p:nvSpPr>
        <p:spPr/>
        <p:txBody>
          <a:bodyPr/>
          <a:lstStyle/>
          <a:p>
            <a:r>
              <a:rPr lang="en-US" altLang="en-US" sz="4800" dirty="0"/>
              <a:t>History of Conflict</a:t>
            </a:r>
            <a:br>
              <a:rPr lang="en-US" altLang="en-US" sz="4800" dirty="0"/>
            </a:br>
            <a:r>
              <a:rPr lang="en-US" altLang="en-US" sz="2800" dirty="0"/>
              <a:t>An introduction to the situation in </a:t>
            </a:r>
            <a:br>
              <a:rPr lang="en-US" altLang="en-US" sz="2800" dirty="0"/>
            </a:br>
            <a:r>
              <a:rPr lang="en-US" altLang="en-US" sz="2800" dirty="0"/>
              <a:t>Northern Ireland</a:t>
            </a:r>
            <a:br>
              <a:rPr lang="en-US" altLang="en-US" sz="2800" dirty="0"/>
            </a:br>
            <a:r>
              <a:rPr lang="en-US" altLang="en-US" sz="2800" dirty="0"/>
              <a:t>_____________________________________</a:t>
            </a:r>
            <a:endParaRPr lang="en-US" altLang="en-US" sz="4800" dirty="0"/>
          </a:p>
        </p:txBody>
      </p:sp>
      <p:sp>
        <p:nvSpPr>
          <p:cNvPr id="2051" name="Rectangle 3">
            <a:extLst>
              <a:ext uri="{FF2B5EF4-FFF2-40B4-BE49-F238E27FC236}">
                <a16:creationId xmlns:a16="http://schemas.microsoft.com/office/drawing/2014/main" id="{2A26FFA9-421F-927A-944C-D744139F7265}"/>
              </a:ext>
            </a:extLst>
          </p:cNvPr>
          <p:cNvSpPr>
            <a:spLocks noGrp="1" noChangeArrowheads="1"/>
          </p:cNvSpPr>
          <p:nvPr>
            <p:ph type="subTitle" idx="1"/>
          </p:nvPr>
        </p:nvSpPr>
        <p:spPr/>
        <p:txBody>
          <a:bodyPr/>
          <a:lstStyle/>
          <a:p>
            <a:r>
              <a:rPr lang="en-US" altLang="en-US"/>
              <a:t>Created by Keith O’Connell</a:t>
            </a:r>
          </a:p>
          <a:p>
            <a:r>
              <a:rPr lang="en-US" altLang="en-US"/>
              <a:t>Penn High School</a:t>
            </a:r>
          </a:p>
          <a:p>
            <a:r>
              <a:rPr lang="en-US" altLang="en-US"/>
              <a:t>2004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FB02BE1A-CE84-6E6E-B924-EAB80EEF2A48}"/>
              </a:ext>
            </a:extLst>
          </p:cNvPr>
          <p:cNvSpPr>
            <a:spLocks noGrp="1" noChangeArrowheads="1"/>
          </p:cNvSpPr>
          <p:nvPr>
            <p:ph type="title"/>
          </p:nvPr>
        </p:nvSpPr>
        <p:spPr/>
        <p:txBody>
          <a:bodyPr/>
          <a:lstStyle/>
          <a:p>
            <a:r>
              <a:rPr lang="en-US" altLang="en-US" dirty="0"/>
              <a:t>“The Troubles”</a:t>
            </a:r>
          </a:p>
        </p:txBody>
      </p:sp>
      <p:sp>
        <p:nvSpPr>
          <p:cNvPr id="21507" name="Rectangle 3">
            <a:extLst>
              <a:ext uri="{FF2B5EF4-FFF2-40B4-BE49-F238E27FC236}">
                <a16:creationId xmlns:a16="http://schemas.microsoft.com/office/drawing/2014/main" id="{0ED147F5-9617-1D84-B10E-B42CCDA09FDA}"/>
              </a:ext>
            </a:extLst>
          </p:cNvPr>
          <p:cNvSpPr>
            <a:spLocks noGrp="1" noChangeArrowheads="1"/>
          </p:cNvSpPr>
          <p:nvPr>
            <p:ph type="body" sz="half" idx="1"/>
          </p:nvPr>
        </p:nvSpPr>
        <p:spPr/>
        <p:txBody>
          <a:bodyPr/>
          <a:lstStyle/>
          <a:p>
            <a:r>
              <a:rPr lang="en-US" altLang="en-US" sz="2400"/>
              <a:t>1969 – London deployed the British Army to restore order. </a:t>
            </a:r>
          </a:p>
          <a:p>
            <a:r>
              <a:rPr lang="en-US" altLang="en-US" sz="2400"/>
              <a:t>To most Catholics, they were seen as protector of the Northern Ireland state and repressive majority population.   (others – British troops on Irish soil)</a:t>
            </a:r>
          </a:p>
        </p:txBody>
      </p:sp>
      <p:pic>
        <p:nvPicPr>
          <p:cNvPr id="21511" name="Picture 7" descr="A map of ireland with different flags.">
            <a:hlinkClick r:id="rId2"/>
            <a:extLst>
              <a:ext uri="{FF2B5EF4-FFF2-40B4-BE49-F238E27FC236}">
                <a16:creationId xmlns:a16="http://schemas.microsoft.com/office/drawing/2014/main" id="{C82C8BC9-5DCC-9F39-FC20-B594B700EA66}"/>
              </a:ext>
            </a:extLst>
          </p:cNvPr>
          <p:cNvPicPr>
            <a:picLocks noGrp="1" noChangeAspect="1" noChangeArrowheads="1"/>
          </p:cNvPicPr>
          <p:nvPr>
            <p:ph type="clipArt" sz="half" idx="2"/>
          </p:nvPr>
        </p:nvPicPr>
        <p:blipFill>
          <a:blip r:embed="rId3">
            <a:extLst>
              <a:ext uri="{28A0092B-C50C-407E-A947-70E740481C1C}">
                <a14:useLocalDpi xmlns:a14="http://schemas.microsoft.com/office/drawing/2010/main" val="0"/>
              </a:ext>
            </a:extLst>
          </a:blip>
          <a:srcRect/>
          <a:stretch>
            <a:fillRect/>
          </a:stretch>
        </p:blipFill>
        <p:spPr>
          <a:xfrm>
            <a:off x="4876800" y="1447800"/>
            <a:ext cx="3975100" cy="5410200"/>
          </a:xfrm>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058C42E1-DCB0-973C-E545-CEC308AA930C}"/>
              </a:ext>
            </a:extLst>
          </p:cNvPr>
          <p:cNvSpPr>
            <a:spLocks noGrp="1" noChangeArrowheads="1"/>
          </p:cNvSpPr>
          <p:nvPr>
            <p:ph type="title"/>
          </p:nvPr>
        </p:nvSpPr>
        <p:spPr/>
        <p:txBody>
          <a:bodyPr/>
          <a:lstStyle/>
          <a:p>
            <a:r>
              <a:rPr lang="en-US" altLang="en-US" dirty="0"/>
              <a:t>Creation of Paramilitary Groups</a:t>
            </a:r>
          </a:p>
        </p:txBody>
      </p:sp>
      <p:sp>
        <p:nvSpPr>
          <p:cNvPr id="29699" name="Rectangle 3">
            <a:extLst>
              <a:ext uri="{FF2B5EF4-FFF2-40B4-BE49-F238E27FC236}">
                <a16:creationId xmlns:a16="http://schemas.microsoft.com/office/drawing/2014/main" id="{FA65404E-092D-2972-E99A-CBD474304778}"/>
              </a:ext>
            </a:extLst>
          </p:cNvPr>
          <p:cNvSpPr>
            <a:spLocks noGrp="1" noChangeArrowheads="1"/>
          </p:cNvSpPr>
          <p:nvPr>
            <p:ph type="body" sz="half" idx="2"/>
          </p:nvPr>
        </p:nvSpPr>
        <p:spPr/>
        <p:txBody>
          <a:bodyPr/>
          <a:lstStyle/>
          <a:p>
            <a:pPr>
              <a:lnSpc>
                <a:spcPct val="90000"/>
              </a:lnSpc>
            </a:pPr>
            <a:r>
              <a:rPr lang="en-US" altLang="en-US" sz="2400"/>
              <a:t>The creation of the Provisional Irish Republic Army (PIRA –later shortened to IRA) was organized in response to British engagement into the civil rights movement. The IRA gained members during the 1970’s and became more violent in their tactics.</a:t>
            </a:r>
          </a:p>
        </p:txBody>
      </p:sp>
      <p:pic>
        <p:nvPicPr>
          <p:cNvPr id="29703" name="Picture 7" descr="A green and orange IRA logo.">
            <a:extLst>
              <a:ext uri="{FF2B5EF4-FFF2-40B4-BE49-F238E27FC236}">
                <a16:creationId xmlns:a16="http://schemas.microsoft.com/office/drawing/2014/main" id="{D788F802-E011-AC03-4314-E572D9A56FBD}"/>
              </a:ext>
            </a:extLst>
          </p:cNvPr>
          <p:cNvPicPr>
            <a:picLocks noGrp="1" noChangeAspect="1" noChangeArrowheads="1"/>
          </p:cNvPicPr>
          <p:nvPr>
            <p:ph type="clipArt" sz="half" idx="1"/>
          </p:nvPr>
        </p:nvPicPr>
        <p:blipFill>
          <a:blip r:embed="rId3">
            <a:extLst>
              <a:ext uri="{28A0092B-C50C-407E-A947-70E740481C1C}">
                <a14:useLocalDpi xmlns:a14="http://schemas.microsoft.com/office/drawing/2010/main" val="0"/>
              </a:ext>
            </a:extLst>
          </a:blip>
          <a:srcRect/>
          <a:stretch>
            <a:fillRect/>
          </a:stretch>
        </p:blipFill>
        <p:spPr>
          <a:xfrm>
            <a:off x="533400" y="1905000"/>
            <a:ext cx="3633788" cy="1719263"/>
          </a:xfr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B56D9BF1-5C1B-9C38-40E7-41856C4D368D}"/>
              </a:ext>
            </a:extLst>
          </p:cNvPr>
          <p:cNvSpPr>
            <a:spLocks noGrp="1" noChangeArrowheads="1"/>
          </p:cNvSpPr>
          <p:nvPr>
            <p:ph type="title"/>
          </p:nvPr>
        </p:nvSpPr>
        <p:spPr/>
        <p:txBody>
          <a:bodyPr/>
          <a:lstStyle/>
          <a:p>
            <a:r>
              <a:rPr lang="en-US" altLang="en-US" dirty="0"/>
              <a:t>Creation of Paramilitary Groups</a:t>
            </a:r>
          </a:p>
        </p:txBody>
      </p:sp>
      <p:sp>
        <p:nvSpPr>
          <p:cNvPr id="30723" name="Rectangle 3">
            <a:extLst>
              <a:ext uri="{FF2B5EF4-FFF2-40B4-BE49-F238E27FC236}">
                <a16:creationId xmlns:a16="http://schemas.microsoft.com/office/drawing/2014/main" id="{34375CDE-EDB2-42E0-4977-DCFC13CF556F}"/>
              </a:ext>
            </a:extLst>
          </p:cNvPr>
          <p:cNvSpPr>
            <a:spLocks noGrp="1" noChangeArrowheads="1"/>
          </p:cNvSpPr>
          <p:nvPr>
            <p:ph type="body" sz="half" idx="2"/>
          </p:nvPr>
        </p:nvSpPr>
        <p:spPr/>
        <p:txBody>
          <a:bodyPr/>
          <a:lstStyle/>
          <a:p>
            <a:r>
              <a:rPr lang="en-US" altLang="en-US" sz="2800" dirty="0"/>
              <a:t>Ulster Volunteer Force (UVF)</a:t>
            </a:r>
          </a:p>
          <a:p>
            <a:pPr>
              <a:buFont typeface="Wingdings" pitchFamily="2" charset="2"/>
              <a:buNone/>
            </a:pPr>
            <a:r>
              <a:rPr lang="en-US" altLang="en-US" sz="2800" dirty="0"/>
              <a:t>  -Loyalist Paramilitary Group. Formed primarily in response to  IRA, also used violence to help its cause. </a:t>
            </a:r>
          </a:p>
        </p:txBody>
      </p:sp>
      <p:pic>
        <p:nvPicPr>
          <p:cNvPr id="30726" name="Picture 6" descr="A close-up of a flag.">
            <a:hlinkClick r:id="rId3"/>
            <a:extLst>
              <a:ext uri="{FF2B5EF4-FFF2-40B4-BE49-F238E27FC236}">
                <a16:creationId xmlns:a16="http://schemas.microsoft.com/office/drawing/2014/main" id="{D941B77A-0751-F6B3-E403-03498652651F}"/>
              </a:ext>
            </a:extLst>
          </p:cNvPr>
          <p:cNvPicPr>
            <a:picLocks noGrp="1" noChangeAspect="1" noChangeArrowheads="1"/>
          </p:cNvPicPr>
          <p:nvPr>
            <p:ph type="clipArt" sz="half" idx="1"/>
          </p:nvPr>
        </p:nvPicPr>
        <p:blipFill>
          <a:blip r:embed="rId4">
            <a:extLst>
              <a:ext uri="{28A0092B-C50C-407E-A947-70E740481C1C}">
                <a14:useLocalDpi xmlns:a14="http://schemas.microsoft.com/office/drawing/2010/main" val="0"/>
              </a:ext>
            </a:extLst>
          </a:blip>
          <a:srcRect/>
          <a:stretch>
            <a:fillRect/>
          </a:stretch>
        </p:blipFill>
        <p:spPr>
          <a:xfrm>
            <a:off x="720725" y="2451100"/>
            <a:ext cx="3511550" cy="2828925"/>
          </a:xfrm>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5AD9E671-976C-99BC-F4E8-1D1547731AD6}"/>
              </a:ext>
            </a:extLst>
          </p:cNvPr>
          <p:cNvSpPr>
            <a:spLocks noGrp="1" noChangeArrowheads="1"/>
          </p:cNvSpPr>
          <p:nvPr>
            <p:ph type="title"/>
          </p:nvPr>
        </p:nvSpPr>
        <p:spPr/>
        <p:txBody>
          <a:bodyPr/>
          <a:lstStyle/>
          <a:p>
            <a:r>
              <a:rPr lang="en-US" altLang="en-US" dirty="0"/>
              <a:t>Formation of the Peace Process</a:t>
            </a:r>
          </a:p>
        </p:txBody>
      </p:sp>
      <p:sp>
        <p:nvSpPr>
          <p:cNvPr id="33795" name="Rectangle 3">
            <a:extLst>
              <a:ext uri="{FF2B5EF4-FFF2-40B4-BE49-F238E27FC236}">
                <a16:creationId xmlns:a16="http://schemas.microsoft.com/office/drawing/2014/main" id="{A7932B6B-22CF-9CA9-A61B-5A13BB4194CC}"/>
              </a:ext>
            </a:extLst>
          </p:cNvPr>
          <p:cNvSpPr>
            <a:spLocks noGrp="1" noChangeArrowheads="1"/>
          </p:cNvSpPr>
          <p:nvPr>
            <p:ph type="body" idx="1"/>
          </p:nvPr>
        </p:nvSpPr>
        <p:spPr/>
        <p:txBody>
          <a:bodyPr/>
          <a:lstStyle/>
          <a:p>
            <a:r>
              <a:rPr lang="en-US" altLang="en-US"/>
              <a:t>As the two sides fought against each other for most of the 1970’s and early 1980’s, it became evident that progress was never going to be made using force.  Instead, the IRA and UVF began aligning with political parties in Northern Ireland as a way to fight for their goals.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37" name="Rectangle 21">
            <a:extLst>
              <a:ext uri="{FF2B5EF4-FFF2-40B4-BE49-F238E27FC236}">
                <a16:creationId xmlns:a16="http://schemas.microsoft.com/office/drawing/2014/main" id="{8A6F1713-7038-388A-A40B-CC3978024F9B}"/>
              </a:ext>
            </a:extLst>
          </p:cNvPr>
          <p:cNvSpPr>
            <a:spLocks noGrp="1" noChangeArrowheads="1"/>
          </p:cNvSpPr>
          <p:nvPr>
            <p:ph type="title"/>
          </p:nvPr>
        </p:nvSpPr>
        <p:spPr/>
        <p:txBody>
          <a:bodyPr/>
          <a:lstStyle/>
          <a:p>
            <a:r>
              <a:rPr lang="en-US" altLang="en-US" dirty="0"/>
              <a:t>Sinn Fein- Republic Ireland</a:t>
            </a:r>
          </a:p>
        </p:txBody>
      </p:sp>
      <p:pic>
        <p:nvPicPr>
          <p:cNvPr id="34829" name="Picture 13">
            <a:hlinkClick r:id="rId2"/>
            <a:extLst>
              <a:ext uri="{FF2B5EF4-FFF2-40B4-BE49-F238E27FC236}">
                <a16:creationId xmlns:a16="http://schemas.microsoft.com/office/drawing/2014/main" id="{6A0749BD-48D8-2B6C-1780-18599D2C9776}"/>
              </a:ext>
              <a:ext uri="{C183D7F6-B498-43B3-948B-1728B52AA6E4}">
                <adec:decorative xmlns:adec="http://schemas.microsoft.com/office/drawing/2017/decorative" val="1"/>
              </a:ext>
            </a:extLst>
          </p:cNvPr>
          <p:cNvPicPr>
            <a:picLocks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6172200" y="3733800"/>
            <a:ext cx="2162175" cy="2162175"/>
          </a:xfrm>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34827" name="Picture 11">
            <a:hlinkClick r:id="rId4"/>
            <a:extLst>
              <a:ext uri="{FF2B5EF4-FFF2-40B4-BE49-F238E27FC236}">
                <a16:creationId xmlns:a16="http://schemas.microsoft.com/office/drawing/2014/main" id="{9FDD430D-C7DB-DC9C-59A4-F056DCE1E37F}"/>
              </a:ext>
              <a:ext uri="{C183D7F6-B498-43B3-948B-1728B52AA6E4}">
                <adec:decorative xmlns:adec="http://schemas.microsoft.com/office/drawing/2017/decorative" val="1"/>
              </a:ext>
            </a:extLst>
          </p:cNvPr>
          <p:cNvPicPr>
            <a:picLocks noGrp="1" noChangeAspect="1" noChangeArrowheads="1"/>
          </p:cNvPicPr>
          <p:nvPr>
            <p:ph sz="quarter" idx="2"/>
          </p:nvPr>
        </p:nvPicPr>
        <p:blipFill>
          <a:blip r:embed="rId5">
            <a:extLst>
              <a:ext uri="{28A0092B-C50C-407E-A947-70E740481C1C}">
                <a14:useLocalDpi xmlns:a14="http://schemas.microsoft.com/office/drawing/2010/main" val="0"/>
              </a:ext>
            </a:extLst>
          </a:blip>
          <a:srcRect/>
          <a:stretch>
            <a:fillRect/>
          </a:stretch>
        </p:blipFill>
        <p:spPr>
          <a:xfrm>
            <a:off x="5105400" y="1600200"/>
            <a:ext cx="1644650" cy="1731963"/>
          </a:xfrm>
        </p:spPr>
      </p:pic>
      <p:sp>
        <p:nvSpPr>
          <p:cNvPr id="34832" name="Text Box 16">
            <a:extLst>
              <a:ext uri="{FF2B5EF4-FFF2-40B4-BE49-F238E27FC236}">
                <a16:creationId xmlns:a16="http://schemas.microsoft.com/office/drawing/2014/main" id="{EE03ADE4-9649-0D80-0831-503F960143B1}"/>
              </a:ext>
            </a:extLst>
          </p:cNvPr>
          <p:cNvSpPr txBox="1">
            <a:spLocks noChangeArrowheads="1"/>
          </p:cNvSpPr>
          <p:nvPr/>
        </p:nvSpPr>
        <p:spPr bwMode="auto">
          <a:xfrm>
            <a:off x="533400" y="1828800"/>
            <a:ext cx="4572000" cy="2528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3200"/>
              <a:t>Sinn Fein – The political wing of Republicanism and the IRA. </a:t>
            </a:r>
          </a:p>
          <a:p>
            <a:r>
              <a:rPr lang="en-US" altLang="en-US" sz="3200"/>
              <a:t>Leader-Gerry Adams</a:t>
            </a:r>
          </a:p>
        </p:txBody>
      </p:sp>
      <p:pic>
        <p:nvPicPr>
          <p:cNvPr id="34836" name="Picture 20" descr="A person in a suit and tie.">
            <a:hlinkClick r:id="rId6"/>
            <a:extLst>
              <a:ext uri="{FF2B5EF4-FFF2-40B4-BE49-F238E27FC236}">
                <a16:creationId xmlns:a16="http://schemas.microsoft.com/office/drawing/2014/main" id="{B60234F3-BC45-DAFC-32FC-C4DB9708772D}"/>
              </a:ext>
            </a:extLst>
          </p:cNvPr>
          <p:cNvPicPr>
            <a:picLocks noChangeAspect="1" noChangeArrowheads="1"/>
          </p:cNvPicPr>
          <p:nvPr>
            <p:ph sz="quarter" idx="3"/>
          </p:nvPr>
        </p:nvPicPr>
        <p:blipFill>
          <a:blip r:embed="rId7">
            <a:extLst>
              <a:ext uri="{28A0092B-C50C-407E-A947-70E740481C1C}">
                <a14:useLocalDpi xmlns:a14="http://schemas.microsoft.com/office/drawing/2010/main" val="0"/>
              </a:ext>
            </a:extLst>
          </a:blip>
          <a:srcRect/>
          <a:stretch>
            <a:fillRect/>
          </a:stretch>
        </p:blipFill>
        <p:spPr>
          <a:xfrm>
            <a:off x="3352800" y="4419600"/>
            <a:ext cx="1860550" cy="2438400"/>
          </a:xfrm>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2542B92C-4798-68FE-ABC3-E6D83CACC13D}"/>
              </a:ext>
            </a:extLst>
          </p:cNvPr>
          <p:cNvSpPr>
            <a:spLocks noGrp="1" noChangeArrowheads="1"/>
          </p:cNvSpPr>
          <p:nvPr>
            <p:ph type="title"/>
          </p:nvPr>
        </p:nvSpPr>
        <p:spPr/>
        <p:txBody>
          <a:bodyPr/>
          <a:lstStyle/>
          <a:p>
            <a:r>
              <a:rPr lang="en-US" altLang="en-US" sz="4000" dirty="0"/>
              <a:t>Progressive Unionist Party and Democratic Unionist Party</a:t>
            </a:r>
          </a:p>
        </p:txBody>
      </p:sp>
      <p:pic>
        <p:nvPicPr>
          <p:cNvPr id="38920" name="Picture 8" descr="A pink card with purple text Progress Union Peace.">
            <a:extLst>
              <a:ext uri="{FF2B5EF4-FFF2-40B4-BE49-F238E27FC236}">
                <a16:creationId xmlns:a16="http://schemas.microsoft.com/office/drawing/2014/main" id="{5F0D099B-CB73-D288-7471-50A5BA258EFE}"/>
              </a:ext>
            </a:extLst>
          </p:cNvPr>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3505200" y="1600200"/>
            <a:ext cx="3429000" cy="1762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8925" name="Text Box 13">
            <a:extLst>
              <a:ext uri="{FF2B5EF4-FFF2-40B4-BE49-F238E27FC236}">
                <a16:creationId xmlns:a16="http://schemas.microsoft.com/office/drawing/2014/main" id="{E4391495-5242-CA98-2F8B-E04F5272E4DF}"/>
              </a:ext>
            </a:extLst>
          </p:cNvPr>
          <p:cNvSpPr txBox="1">
            <a:spLocks noChangeArrowheads="1"/>
          </p:cNvSpPr>
          <p:nvPr/>
        </p:nvSpPr>
        <p:spPr bwMode="auto">
          <a:xfrm>
            <a:off x="533400" y="1504950"/>
            <a:ext cx="3200400" cy="3508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800"/>
              <a:t>Progressive Unionist-</a:t>
            </a:r>
          </a:p>
          <a:p>
            <a:r>
              <a:rPr lang="en-US" altLang="en-US" sz="2800"/>
              <a:t>Was involved in </a:t>
            </a:r>
          </a:p>
          <a:p>
            <a:r>
              <a:rPr lang="en-US" altLang="en-US" sz="2800"/>
              <a:t>discussions leading to</a:t>
            </a:r>
          </a:p>
          <a:p>
            <a:r>
              <a:rPr lang="en-US" altLang="en-US" sz="2800"/>
              <a:t>negotiations between</a:t>
            </a:r>
          </a:p>
          <a:p>
            <a:r>
              <a:rPr lang="en-US" altLang="en-US" sz="2800"/>
              <a:t>the parties.</a:t>
            </a:r>
          </a:p>
        </p:txBody>
      </p:sp>
      <p:pic>
        <p:nvPicPr>
          <p:cNvPr id="38929" name="Picture 17" descr="A DUP logo with a horse head.">
            <a:extLst>
              <a:ext uri="{FF2B5EF4-FFF2-40B4-BE49-F238E27FC236}">
                <a16:creationId xmlns:a16="http://schemas.microsoft.com/office/drawing/2014/main" id="{0CF325BB-6B33-4D85-69F3-52F89AE3D8A8}"/>
              </a:ext>
            </a:extLst>
          </p:cNvPr>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5257800" y="3451225"/>
            <a:ext cx="2066925" cy="13033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8931" name="Text Box 19">
            <a:extLst>
              <a:ext uri="{FF2B5EF4-FFF2-40B4-BE49-F238E27FC236}">
                <a16:creationId xmlns:a16="http://schemas.microsoft.com/office/drawing/2014/main" id="{9089BB39-5580-858C-7C85-45C942505DBB}"/>
              </a:ext>
            </a:extLst>
          </p:cNvPr>
          <p:cNvSpPr txBox="1">
            <a:spLocks noChangeArrowheads="1"/>
          </p:cNvSpPr>
          <p:nvPr/>
        </p:nvSpPr>
        <p:spPr bwMode="auto">
          <a:xfrm>
            <a:off x="3124200" y="4876800"/>
            <a:ext cx="5838825" cy="1373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800"/>
              <a:t>Democratic Unionist- Continues</a:t>
            </a:r>
          </a:p>
          <a:p>
            <a:r>
              <a:rPr lang="en-US" altLang="en-US" sz="2800"/>
              <a:t>to remain loyal to Britain </a:t>
            </a:r>
          </a:p>
          <a:p>
            <a:endParaRPr lang="en-US" altLang="en-US" sz="28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3A39CE5E-30FB-C7DF-E6F7-2933FC5CC8FE}"/>
              </a:ext>
            </a:extLst>
          </p:cNvPr>
          <p:cNvSpPr>
            <a:spLocks noGrp="1" noChangeArrowheads="1"/>
          </p:cNvSpPr>
          <p:nvPr>
            <p:ph type="title"/>
          </p:nvPr>
        </p:nvSpPr>
        <p:spPr/>
        <p:txBody>
          <a:bodyPr/>
          <a:lstStyle/>
          <a:p>
            <a:r>
              <a:rPr lang="en-US" altLang="en-US" sz="4000"/>
              <a:t>Continuing towards Peace-</a:t>
            </a:r>
            <a:br>
              <a:rPr lang="en-US" altLang="en-US" sz="4000"/>
            </a:br>
            <a:r>
              <a:rPr lang="en-US" altLang="en-US" sz="4000"/>
              <a:t>“Frameworks for the future”</a:t>
            </a:r>
          </a:p>
        </p:txBody>
      </p:sp>
      <p:sp>
        <p:nvSpPr>
          <p:cNvPr id="41987" name="Rectangle 3">
            <a:extLst>
              <a:ext uri="{FF2B5EF4-FFF2-40B4-BE49-F238E27FC236}">
                <a16:creationId xmlns:a16="http://schemas.microsoft.com/office/drawing/2014/main" id="{03B7EA2B-F96C-8017-9251-E4A342E73E89}"/>
              </a:ext>
            </a:extLst>
          </p:cNvPr>
          <p:cNvSpPr>
            <a:spLocks noGrp="1" noChangeArrowheads="1"/>
          </p:cNvSpPr>
          <p:nvPr>
            <p:ph type="body" idx="1"/>
          </p:nvPr>
        </p:nvSpPr>
        <p:spPr/>
        <p:txBody>
          <a:bodyPr/>
          <a:lstStyle/>
          <a:p>
            <a:r>
              <a:rPr lang="en-US" altLang="en-US"/>
              <a:t>Starting in the early 1990’s, steps were being taken by both sides to show their willingness to live in peace. </a:t>
            </a:r>
          </a:p>
          <a:p>
            <a:pPr lvl="1"/>
            <a:r>
              <a:rPr lang="en-US" altLang="en-US"/>
              <a:t>The ceasefire of 1994 by the IRA was seen as a positive sign that would eventually bring both sides to diplomatic relations for the first time in several decades.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5C7EBC59-7990-27E4-7B0B-F37D4AA2CA71}"/>
              </a:ext>
            </a:extLst>
          </p:cNvPr>
          <p:cNvSpPr>
            <a:spLocks noGrp="1" noChangeArrowheads="1"/>
          </p:cNvSpPr>
          <p:nvPr>
            <p:ph type="title"/>
          </p:nvPr>
        </p:nvSpPr>
        <p:spPr/>
        <p:txBody>
          <a:bodyPr/>
          <a:lstStyle/>
          <a:p>
            <a:r>
              <a:rPr lang="en-US" altLang="en-US" sz="4000" dirty="0"/>
              <a:t>Good Friday Agreement</a:t>
            </a:r>
            <a:br>
              <a:rPr lang="en-US" altLang="en-US" sz="4000" dirty="0"/>
            </a:br>
            <a:r>
              <a:rPr lang="en-US" altLang="en-US" sz="4000" dirty="0"/>
              <a:t>April 1998</a:t>
            </a:r>
          </a:p>
        </p:txBody>
      </p:sp>
      <p:sp>
        <p:nvSpPr>
          <p:cNvPr id="43011" name="Rectangle 3">
            <a:extLst>
              <a:ext uri="{FF2B5EF4-FFF2-40B4-BE49-F238E27FC236}">
                <a16:creationId xmlns:a16="http://schemas.microsoft.com/office/drawing/2014/main" id="{2A9D78B8-23BB-5574-0E92-CCEBD978B792}"/>
              </a:ext>
            </a:extLst>
          </p:cNvPr>
          <p:cNvSpPr>
            <a:spLocks noGrp="1" noChangeArrowheads="1"/>
          </p:cNvSpPr>
          <p:nvPr>
            <p:ph type="body" sz="half" idx="1"/>
          </p:nvPr>
        </p:nvSpPr>
        <p:spPr/>
        <p:txBody>
          <a:bodyPr/>
          <a:lstStyle/>
          <a:p>
            <a:pPr marL="609600" indent="-609600">
              <a:lnSpc>
                <a:spcPct val="90000"/>
              </a:lnSpc>
              <a:buFont typeface="Wingdings" pitchFamily="2" charset="2"/>
              <a:buNone/>
            </a:pPr>
            <a:r>
              <a:rPr lang="en-US" altLang="en-US" sz="2000"/>
              <a:t>The agreement reached 5 main points:</a:t>
            </a:r>
          </a:p>
          <a:p>
            <a:pPr marL="609600" indent="-609600">
              <a:lnSpc>
                <a:spcPct val="90000"/>
              </a:lnSpc>
              <a:buFont typeface="Wingdings" pitchFamily="2" charset="2"/>
              <a:buAutoNum type="arabicPeriod"/>
            </a:pPr>
            <a:r>
              <a:rPr lang="en-US" altLang="en-US" sz="2000"/>
              <a:t>Future constitutional status was in the hands of its citizens</a:t>
            </a:r>
          </a:p>
          <a:p>
            <a:pPr marL="609600" indent="-609600">
              <a:lnSpc>
                <a:spcPct val="90000"/>
              </a:lnSpc>
              <a:buFont typeface="Wingdings" pitchFamily="2" charset="2"/>
              <a:buAutoNum type="arabicPeriod"/>
            </a:pPr>
            <a:r>
              <a:rPr lang="en-US" altLang="en-US" sz="2000"/>
              <a:t>If the people wanted to unite, they could by voting </a:t>
            </a:r>
          </a:p>
          <a:p>
            <a:pPr marL="609600" indent="-609600">
              <a:lnSpc>
                <a:spcPct val="90000"/>
              </a:lnSpc>
              <a:buFont typeface="Wingdings" pitchFamily="2" charset="2"/>
              <a:buAutoNum type="arabicPeriod"/>
            </a:pPr>
            <a:r>
              <a:rPr lang="en-US" altLang="en-US" sz="2000"/>
              <a:t>Current constitutional position remains within the UK</a:t>
            </a:r>
          </a:p>
          <a:p>
            <a:pPr marL="609600" indent="-609600">
              <a:lnSpc>
                <a:spcPct val="90000"/>
              </a:lnSpc>
              <a:buFont typeface="Wingdings" pitchFamily="2" charset="2"/>
              <a:buAutoNum type="arabicPeriod"/>
            </a:pPr>
            <a:r>
              <a:rPr lang="en-US" altLang="en-US" sz="2000"/>
              <a:t>Citizens could be Irish, British, and both</a:t>
            </a:r>
          </a:p>
          <a:p>
            <a:pPr marL="609600" indent="-609600">
              <a:lnSpc>
                <a:spcPct val="90000"/>
              </a:lnSpc>
              <a:buFont typeface="Wingdings" pitchFamily="2" charset="2"/>
              <a:buAutoNum type="arabicPeriod"/>
            </a:pPr>
            <a:r>
              <a:rPr lang="en-US" altLang="en-US" sz="2000"/>
              <a:t>Republic of Ireland would drop territorial claim </a:t>
            </a:r>
          </a:p>
          <a:p>
            <a:pPr marL="609600" indent="-609600">
              <a:lnSpc>
                <a:spcPct val="90000"/>
              </a:lnSpc>
              <a:buFont typeface="Wingdings" pitchFamily="2" charset="2"/>
              <a:buNone/>
            </a:pPr>
            <a:endParaRPr lang="en-US" altLang="en-US" sz="2000"/>
          </a:p>
        </p:txBody>
      </p:sp>
      <p:pic>
        <p:nvPicPr>
          <p:cNvPr id="43013" name="Picture 5" descr="A person and two children standing on a beach.">
            <a:extLst>
              <a:ext uri="{FF2B5EF4-FFF2-40B4-BE49-F238E27FC236}">
                <a16:creationId xmlns:a16="http://schemas.microsoft.com/office/drawing/2014/main" id="{36BB3D44-FB8D-CE39-5884-FB62D5786442}"/>
              </a:ext>
            </a:extLst>
          </p:cNvPr>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5108575" y="1600200"/>
            <a:ext cx="3117850" cy="45307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3A42CE38-854D-E111-38FD-815ADD1FB8A7}"/>
              </a:ext>
            </a:extLst>
          </p:cNvPr>
          <p:cNvSpPr>
            <a:spLocks noGrp="1" noChangeArrowheads="1"/>
          </p:cNvSpPr>
          <p:nvPr>
            <p:ph type="title"/>
          </p:nvPr>
        </p:nvSpPr>
        <p:spPr/>
        <p:txBody>
          <a:bodyPr/>
          <a:lstStyle/>
          <a:p>
            <a:r>
              <a:rPr lang="en-US" altLang="en-US" dirty="0"/>
              <a:t>Future of Northern Ireland?</a:t>
            </a:r>
          </a:p>
        </p:txBody>
      </p:sp>
      <p:sp>
        <p:nvSpPr>
          <p:cNvPr id="45060" name="Rectangle 4">
            <a:extLst>
              <a:ext uri="{FF2B5EF4-FFF2-40B4-BE49-F238E27FC236}">
                <a16:creationId xmlns:a16="http://schemas.microsoft.com/office/drawing/2014/main" id="{ECD50B36-434F-E013-46B5-62E511CAEF03}"/>
              </a:ext>
            </a:extLst>
          </p:cNvPr>
          <p:cNvSpPr>
            <a:spLocks noGrp="1" noChangeArrowheads="1"/>
          </p:cNvSpPr>
          <p:nvPr>
            <p:ph type="body" sz="half" idx="1"/>
          </p:nvPr>
        </p:nvSpPr>
        <p:spPr/>
        <p:txBody>
          <a:bodyPr/>
          <a:lstStyle/>
          <a:p>
            <a:r>
              <a:rPr lang="en-US" altLang="en-US" sz="2400"/>
              <a:t>With continued peaceful agreements,  the hopes of those in Northern Ireland is to move forward and begin a new chapter in what was been a struggle to co-exist for the past several decades and begin the healing process.</a:t>
            </a:r>
          </a:p>
        </p:txBody>
      </p:sp>
      <p:pic>
        <p:nvPicPr>
          <p:cNvPr id="45062" name="Picture 6" descr="A statue of two men shaking hands.">
            <a:extLst>
              <a:ext uri="{FF2B5EF4-FFF2-40B4-BE49-F238E27FC236}">
                <a16:creationId xmlns:a16="http://schemas.microsoft.com/office/drawing/2014/main" id="{BB2FE682-C084-1368-754E-4E6FCE937E26}"/>
              </a:ext>
            </a:extLst>
          </p:cNvPr>
          <p:cNvPicPr>
            <a:picLocks noGrp="1" noChangeAspect="1" noChangeArrowheads="1"/>
          </p:cNvPicPr>
          <p:nvPr>
            <p:ph type="clipArt" sz="half" idx="2"/>
          </p:nvPr>
        </p:nvPicPr>
        <p:blipFill>
          <a:blip r:embed="rId2">
            <a:extLst>
              <a:ext uri="{28A0092B-C50C-407E-A947-70E740481C1C}">
                <a14:useLocalDpi xmlns:a14="http://schemas.microsoft.com/office/drawing/2010/main" val="0"/>
              </a:ext>
            </a:extLst>
          </a:blip>
          <a:srcRect/>
          <a:stretch>
            <a:fillRect/>
          </a:stretch>
        </p:blipFill>
        <p:spPr>
          <a:xfrm>
            <a:off x="4876800" y="1981200"/>
            <a:ext cx="4038600" cy="3533775"/>
          </a:xfrm>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A0A42E22-7AD7-BD4B-F505-37BAED0105B8}"/>
              </a:ext>
            </a:extLst>
          </p:cNvPr>
          <p:cNvSpPr>
            <a:spLocks noGrp="1" noChangeArrowheads="1"/>
          </p:cNvSpPr>
          <p:nvPr>
            <p:ph type="title"/>
          </p:nvPr>
        </p:nvSpPr>
        <p:spPr/>
        <p:txBody>
          <a:bodyPr/>
          <a:lstStyle/>
          <a:p>
            <a:r>
              <a:rPr lang="en-US" altLang="en-US" sz="4000"/>
              <a:t>Works Cited</a:t>
            </a:r>
            <a:br>
              <a:rPr lang="en-US" altLang="en-US" sz="4000"/>
            </a:br>
            <a:endParaRPr lang="en-US" altLang="en-US" sz="4000"/>
          </a:p>
        </p:txBody>
      </p:sp>
      <p:sp>
        <p:nvSpPr>
          <p:cNvPr id="47107" name="Rectangle 3">
            <a:extLst>
              <a:ext uri="{FF2B5EF4-FFF2-40B4-BE49-F238E27FC236}">
                <a16:creationId xmlns:a16="http://schemas.microsoft.com/office/drawing/2014/main" id="{CDDD1780-390E-880E-638D-3F8528872EA5}"/>
              </a:ext>
            </a:extLst>
          </p:cNvPr>
          <p:cNvSpPr>
            <a:spLocks noGrp="1" noChangeArrowheads="1"/>
          </p:cNvSpPr>
          <p:nvPr>
            <p:ph type="body" idx="1"/>
          </p:nvPr>
        </p:nvSpPr>
        <p:spPr/>
        <p:txBody>
          <a:bodyPr/>
          <a:lstStyle/>
          <a:p>
            <a:pPr>
              <a:buFont typeface="Wingdings" pitchFamily="2" charset="2"/>
              <a:buNone/>
            </a:pPr>
            <a:r>
              <a:rPr lang="en-US" altLang="en-US" sz="2800"/>
              <a:t>Conflict Archive on the Internet (CAIN)</a:t>
            </a:r>
          </a:p>
          <a:p>
            <a:r>
              <a:rPr lang="en-US" altLang="en-US" sz="2800">
                <a:hlinkClick r:id="rId2"/>
              </a:rPr>
              <a:t>http://cain.ulst.ac.uk/index.html</a:t>
            </a:r>
            <a:endParaRPr lang="en-US" altLang="en-US" sz="2800"/>
          </a:p>
          <a:p>
            <a:pPr>
              <a:buFont typeface="Wingdings" pitchFamily="2" charset="2"/>
              <a:buNone/>
            </a:pPr>
            <a:endParaRPr lang="en-US" altLang="en-US" sz="2800"/>
          </a:p>
          <a:p>
            <a:pPr>
              <a:buFont typeface="Wingdings" pitchFamily="2" charset="2"/>
              <a:buNone/>
            </a:pPr>
            <a:r>
              <a:rPr lang="en-US" altLang="en-US" sz="2800"/>
              <a:t>Sinn Fein</a:t>
            </a:r>
          </a:p>
          <a:p>
            <a:pPr>
              <a:buFont typeface="Wingdings" pitchFamily="2" charset="2"/>
              <a:buNone/>
            </a:pPr>
            <a:r>
              <a:rPr lang="en-US" altLang="en-US" sz="2800">
                <a:hlinkClick r:id="rId3"/>
              </a:rPr>
              <a:t>http://sinnfein.org/</a:t>
            </a:r>
            <a:endParaRPr lang="en-US" altLang="en-US" sz="2800"/>
          </a:p>
          <a:p>
            <a:pPr>
              <a:buFont typeface="Wingdings" pitchFamily="2" charset="2"/>
              <a:buNone/>
            </a:pPr>
            <a:endParaRPr lang="en-US" altLang="en-US" sz="2800"/>
          </a:p>
          <a:p>
            <a:pPr>
              <a:buFont typeface="Wingdings" pitchFamily="2" charset="2"/>
              <a:buNone/>
            </a:pPr>
            <a:r>
              <a:rPr lang="en-US" altLang="en-US" sz="2800"/>
              <a:t>Ulster Volunteer Force</a:t>
            </a:r>
          </a:p>
          <a:p>
            <a:pPr>
              <a:buFont typeface="Wingdings" pitchFamily="2" charset="2"/>
              <a:buNone/>
            </a:pPr>
            <a:r>
              <a:rPr lang="en-US" altLang="en-US" sz="2800"/>
              <a:t>http://www.fas.org/irp/world/para/uvf.htm</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a:extLst>
              <a:ext uri="{FF2B5EF4-FFF2-40B4-BE49-F238E27FC236}">
                <a16:creationId xmlns:a16="http://schemas.microsoft.com/office/drawing/2014/main" id="{898F15B1-4BC0-B4A4-B101-996980778D0E}"/>
              </a:ext>
            </a:extLst>
          </p:cNvPr>
          <p:cNvSpPr>
            <a:spLocks noGrp="1" noChangeArrowheads="1"/>
          </p:cNvSpPr>
          <p:nvPr>
            <p:ph type="title"/>
          </p:nvPr>
        </p:nvSpPr>
        <p:spPr/>
        <p:txBody>
          <a:bodyPr/>
          <a:lstStyle/>
          <a:p>
            <a:r>
              <a:rPr lang="en-US" altLang="en-US" dirty="0"/>
              <a:t>Background Data</a:t>
            </a:r>
          </a:p>
        </p:txBody>
      </p:sp>
      <p:sp>
        <p:nvSpPr>
          <p:cNvPr id="6149" name="Rectangle 5">
            <a:extLst>
              <a:ext uri="{FF2B5EF4-FFF2-40B4-BE49-F238E27FC236}">
                <a16:creationId xmlns:a16="http://schemas.microsoft.com/office/drawing/2014/main" id="{AD508568-58CC-A274-DB2C-0BE40B656A53}"/>
              </a:ext>
            </a:extLst>
          </p:cNvPr>
          <p:cNvSpPr>
            <a:spLocks noGrp="1" noChangeArrowheads="1"/>
          </p:cNvSpPr>
          <p:nvPr>
            <p:ph type="body" sz="half" idx="1"/>
          </p:nvPr>
        </p:nvSpPr>
        <p:spPr/>
        <p:txBody>
          <a:bodyPr/>
          <a:lstStyle/>
          <a:p>
            <a:r>
              <a:rPr lang="en-US" altLang="en-US" sz="2400"/>
              <a:t>The conflict in Northern Ireland is between two groups; Protestants and Catholics.  The conflict is not necessarily about religion, but it does have some significance in the history of the conflict.</a:t>
            </a:r>
          </a:p>
        </p:txBody>
      </p:sp>
      <p:sp>
        <p:nvSpPr>
          <p:cNvPr id="6166" name="Rectangle 22">
            <a:extLst>
              <a:ext uri="{FF2B5EF4-FFF2-40B4-BE49-F238E27FC236}">
                <a16:creationId xmlns:a16="http://schemas.microsoft.com/office/drawing/2014/main" id="{BF8D97C6-2AF9-A6F8-0D5B-5A4EF1785E3B}"/>
              </a:ext>
            </a:extLst>
          </p:cNvPr>
          <p:cNvSpPr>
            <a:spLocks noGrp="1" noChangeArrowheads="1"/>
          </p:cNvSpPr>
          <p:nvPr>
            <p:ph type="body" sz="half" idx="2"/>
          </p:nvPr>
        </p:nvSpPr>
        <p:spPr/>
        <p:txBody>
          <a:bodyPr/>
          <a:lstStyle/>
          <a:p>
            <a:pPr>
              <a:buFont typeface="Wingdings" pitchFamily="2" charset="2"/>
              <a:buNone/>
            </a:pPr>
            <a:r>
              <a:rPr lang="en-US" altLang="en-US" sz="2400"/>
              <a:t>The current population of Northern Ireland is 1.5 million. 55% of the population is Protestant, 45% Catholic.</a:t>
            </a:r>
          </a:p>
          <a:p>
            <a:pPr>
              <a:buFont typeface="Wingdings" pitchFamily="2" charset="2"/>
              <a:buNone/>
            </a:pPr>
            <a:endParaRPr lang="en-US" altLang="en-US" sz="2400"/>
          </a:p>
          <a:p>
            <a:pPr>
              <a:buFont typeface="Wingdings" pitchFamily="2" charset="2"/>
              <a:buNone/>
            </a:pPr>
            <a:r>
              <a:rPr lang="en-US" altLang="en-US" sz="2400"/>
              <a:t>Today, the two groups place their emphasis on different elements of the problem.</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994B71DE-1B97-3E49-9DA0-D09ECD30DFCC}"/>
              </a:ext>
            </a:extLst>
          </p:cNvPr>
          <p:cNvSpPr>
            <a:spLocks noGrp="1" noChangeArrowheads="1"/>
          </p:cNvSpPr>
          <p:nvPr>
            <p:ph type="title"/>
          </p:nvPr>
        </p:nvSpPr>
        <p:spPr/>
        <p:txBody>
          <a:bodyPr/>
          <a:lstStyle/>
          <a:p>
            <a:r>
              <a:rPr lang="en-US" altLang="en-US" dirty="0"/>
              <a:t>Special Thanks!</a:t>
            </a:r>
          </a:p>
        </p:txBody>
      </p:sp>
      <p:sp>
        <p:nvSpPr>
          <p:cNvPr id="48131" name="Rectangle 3">
            <a:extLst>
              <a:ext uri="{FF2B5EF4-FFF2-40B4-BE49-F238E27FC236}">
                <a16:creationId xmlns:a16="http://schemas.microsoft.com/office/drawing/2014/main" id="{57A23AE5-8AA3-5135-897B-5F478D49B292}"/>
              </a:ext>
            </a:extLst>
          </p:cNvPr>
          <p:cNvSpPr>
            <a:spLocks noGrp="1" noChangeArrowheads="1"/>
          </p:cNvSpPr>
          <p:nvPr>
            <p:ph type="body" idx="1"/>
          </p:nvPr>
        </p:nvSpPr>
        <p:spPr/>
        <p:txBody>
          <a:bodyPr/>
          <a:lstStyle/>
          <a:p>
            <a:r>
              <a:rPr lang="en-US" altLang="en-US"/>
              <a:t>Special thanks to the West European Studies National Resource Center for the opportunity to research this topic in depth.</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F8A590B5-C79F-5C76-E6D8-B785AA96D9A1}"/>
              </a:ext>
            </a:extLst>
          </p:cNvPr>
          <p:cNvSpPr>
            <a:spLocks noGrp="1" noChangeArrowheads="1"/>
          </p:cNvSpPr>
          <p:nvPr>
            <p:ph type="title"/>
          </p:nvPr>
        </p:nvSpPr>
        <p:spPr/>
        <p:txBody>
          <a:bodyPr/>
          <a:lstStyle/>
          <a:p>
            <a:r>
              <a:rPr lang="en-US" altLang="en-US" dirty="0"/>
              <a:t>Protestant Beliefs</a:t>
            </a:r>
          </a:p>
        </p:txBody>
      </p:sp>
      <p:sp>
        <p:nvSpPr>
          <p:cNvPr id="13315" name="Rectangle 3">
            <a:extLst>
              <a:ext uri="{FF2B5EF4-FFF2-40B4-BE49-F238E27FC236}">
                <a16:creationId xmlns:a16="http://schemas.microsoft.com/office/drawing/2014/main" id="{3C3982B1-ED1C-87C9-E42A-471D82866C2D}"/>
              </a:ext>
            </a:extLst>
          </p:cNvPr>
          <p:cNvSpPr>
            <a:spLocks noGrp="1" noChangeArrowheads="1"/>
          </p:cNvSpPr>
          <p:nvPr>
            <p:ph type="body" sz="half" idx="1"/>
          </p:nvPr>
        </p:nvSpPr>
        <p:spPr/>
        <p:txBody>
          <a:bodyPr/>
          <a:lstStyle/>
          <a:p>
            <a:r>
              <a:rPr lang="en-US" altLang="en-US" sz="2800"/>
              <a:t>Have a constitutional right to the land </a:t>
            </a:r>
          </a:p>
          <a:p>
            <a:r>
              <a:rPr lang="en-US" altLang="en-US" sz="2800"/>
              <a:t>Preserving the Union with Britain</a:t>
            </a:r>
          </a:p>
          <a:p>
            <a:r>
              <a:rPr lang="en-US" altLang="en-US" sz="2800"/>
              <a:t>Resisting the perceived threat of a United Ireland</a:t>
            </a:r>
          </a:p>
          <a:p>
            <a:endParaRPr lang="en-US" altLang="en-US" sz="2800"/>
          </a:p>
        </p:txBody>
      </p:sp>
      <p:pic>
        <p:nvPicPr>
          <p:cNvPr id="13318" name="Picture 6" descr="A red and white flag with a hand in the middle.">
            <a:hlinkClick r:id="rId2"/>
            <a:extLst>
              <a:ext uri="{FF2B5EF4-FFF2-40B4-BE49-F238E27FC236}">
                <a16:creationId xmlns:a16="http://schemas.microsoft.com/office/drawing/2014/main" id="{E5C3EEBA-B72E-368F-6ECD-98EFA6AD85D4}"/>
              </a:ext>
            </a:extLst>
          </p:cNvPr>
          <p:cNvPicPr>
            <a:picLocks noGrp="1" noChangeAspect="1" noChangeArrowheads="1"/>
          </p:cNvPicPr>
          <p:nvPr>
            <p:ph type="clipArt" sz="half" idx="2"/>
          </p:nvPr>
        </p:nvPicPr>
        <p:blipFill>
          <a:blip r:embed="rId3">
            <a:extLst>
              <a:ext uri="{28A0092B-C50C-407E-A947-70E740481C1C}">
                <a14:useLocalDpi xmlns:a14="http://schemas.microsoft.com/office/drawing/2010/main" val="0"/>
              </a:ext>
            </a:extLst>
          </a:blip>
          <a:srcRect/>
          <a:stretch>
            <a:fillRect/>
          </a:stretch>
        </p:blipFill>
        <p:spPr>
          <a:xfrm>
            <a:off x="4724400" y="2362200"/>
            <a:ext cx="3276600" cy="2568575"/>
          </a:xfrm>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19BE84E6-618A-CD94-91A9-1A6A2CDE98A0}"/>
              </a:ext>
            </a:extLst>
          </p:cNvPr>
          <p:cNvSpPr>
            <a:spLocks noGrp="1" noChangeArrowheads="1"/>
          </p:cNvSpPr>
          <p:nvPr>
            <p:ph type="title"/>
          </p:nvPr>
        </p:nvSpPr>
        <p:spPr/>
        <p:txBody>
          <a:bodyPr/>
          <a:lstStyle/>
          <a:p>
            <a:r>
              <a:rPr lang="en-US" altLang="en-US" dirty="0"/>
              <a:t>Catholic Beliefs</a:t>
            </a:r>
          </a:p>
        </p:txBody>
      </p:sp>
      <p:sp>
        <p:nvSpPr>
          <p:cNvPr id="15363" name="Rectangle 3">
            <a:extLst>
              <a:ext uri="{FF2B5EF4-FFF2-40B4-BE49-F238E27FC236}">
                <a16:creationId xmlns:a16="http://schemas.microsoft.com/office/drawing/2014/main" id="{CC3D7C5D-D42F-BFC1-287B-1E7AD058FA27}"/>
              </a:ext>
            </a:extLst>
          </p:cNvPr>
          <p:cNvSpPr>
            <a:spLocks noGrp="1" noChangeArrowheads="1"/>
          </p:cNvSpPr>
          <p:nvPr>
            <p:ph type="body" sz="half" idx="1"/>
          </p:nvPr>
        </p:nvSpPr>
        <p:spPr/>
        <p:txBody>
          <a:bodyPr/>
          <a:lstStyle/>
          <a:p>
            <a:r>
              <a:rPr lang="en-US" altLang="en-US" sz="2400"/>
              <a:t>For some, Northern Ireland remains a National struggle </a:t>
            </a:r>
          </a:p>
          <a:p>
            <a:r>
              <a:rPr lang="en-US" altLang="en-US" sz="2400"/>
              <a:t>Self determination</a:t>
            </a:r>
          </a:p>
          <a:p>
            <a:r>
              <a:rPr lang="en-US" altLang="en-US" sz="2400"/>
              <a:t>Others viewed the conflict as a struggle against unfair practices by the Unionist government between 1920-1970</a:t>
            </a:r>
          </a:p>
          <a:p>
            <a:pPr>
              <a:buFont typeface="Wingdings" pitchFamily="2" charset="2"/>
              <a:buNone/>
            </a:pPr>
            <a:endParaRPr lang="en-US" altLang="en-US" sz="2400"/>
          </a:p>
          <a:p>
            <a:pPr>
              <a:buFont typeface="Wingdings" pitchFamily="2" charset="2"/>
              <a:buNone/>
            </a:pPr>
            <a:endParaRPr lang="en-US" altLang="en-US" sz="2400"/>
          </a:p>
        </p:txBody>
      </p:sp>
      <p:pic>
        <p:nvPicPr>
          <p:cNvPr id="15366" name="Picture 6" descr="A wooden cross with a celtic design.">
            <a:hlinkClick r:id="rId2"/>
            <a:extLst>
              <a:ext uri="{FF2B5EF4-FFF2-40B4-BE49-F238E27FC236}">
                <a16:creationId xmlns:a16="http://schemas.microsoft.com/office/drawing/2014/main" id="{A0F41314-C7F6-11EF-A3A9-6D612726A05B}"/>
              </a:ext>
            </a:extLst>
          </p:cNvPr>
          <p:cNvPicPr>
            <a:picLocks noGrp="1" noChangeAspect="1" noChangeArrowheads="1"/>
          </p:cNvPicPr>
          <p:nvPr>
            <p:ph type="clipArt" sz="half" idx="2"/>
          </p:nvPr>
        </p:nvPicPr>
        <p:blipFill>
          <a:blip r:embed="rId3">
            <a:extLst>
              <a:ext uri="{28A0092B-C50C-407E-A947-70E740481C1C}">
                <a14:useLocalDpi xmlns:a14="http://schemas.microsoft.com/office/drawing/2010/main" val="0"/>
              </a:ext>
            </a:extLst>
          </a:blip>
          <a:srcRect/>
          <a:stretch>
            <a:fillRect/>
          </a:stretch>
        </p:blipFill>
        <p:spPr>
          <a:xfrm>
            <a:off x="5319713" y="1993900"/>
            <a:ext cx="2693987" cy="3743325"/>
          </a:xfrm>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C6DE5209-D9F1-410E-0071-7C36BB6986F4}"/>
              </a:ext>
            </a:extLst>
          </p:cNvPr>
          <p:cNvSpPr>
            <a:spLocks noGrp="1" noChangeArrowheads="1"/>
          </p:cNvSpPr>
          <p:nvPr>
            <p:ph type="title"/>
          </p:nvPr>
        </p:nvSpPr>
        <p:spPr/>
        <p:txBody>
          <a:bodyPr/>
          <a:lstStyle/>
          <a:p>
            <a:r>
              <a:rPr lang="en-US" altLang="en-US" dirty="0"/>
              <a:t>Historical Background</a:t>
            </a:r>
          </a:p>
        </p:txBody>
      </p:sp>
      <p:sp>
        <p:nvSpPr>
          <p:cNvPr id="11267" name="Rectangle 3">
            <a:extLst>
              <a:ext uri="{FF2B5EF4-FFF2-40B4-BE49-F238E27FC236}">
                <a16:creationId xmlns:a16="http://schemas.microsoft.com/office/drawing/2014/main" id="{A0DC98E3-1CE8-5E54-F277-F2F6B0849DDE}"/>
              </a:ext>
            </a:extLst>
          </p:cNvPr>
          <p:cNvSpPr>
            <a:spLocks noGrp="1" noChangeArrowheads="1"/>
          </p:cNvSpPr>
          <p:nvPr>
            <p:ph type="body" sz="half" idx="1"/>
          </p:nvPr>
        </p:nvSpPr>
        <p:spPr/>
        <p:txBody>
          <a:bodyPr/>
          <a:lstStyle/>
          <a:p>
            <a:r>
              <a:rPr lang="en-US" altLang="en-US" sz="2800"/>
              <a:t>The proximity of Britain and Ireland has lead to a long history of interaction and linkage.</a:t>
            </a:r>
          </a:p>
        </p:txBody>
      </p:sp>
      <p:pic>
        <p:nvPicPr>
          <p:cNvPr id="11273" name="Picture 9" descr="A map of the united kingdom.">
            <a:extLst>
              <a:ext uri="{FF2B5EF4-FFF2-40B4-BE49-F238E27FC236}">
                <a16:creationId xmlns:a16="http://schemas.microsoft.com/office/drawing/2014/main" id="{0EABAD50-86FB-CA2B-8724-0EB97228D053}"/>
              </a:ext>
            </a:extLst>
          </p:cNvPr>
          <p:cNvPicPr>
            <a:picLocks noGrp="1" noChangeAspect="1" noChangeArrowheads="1"/>
          </p:cNvPicPr>
          <p:nvPr>
            <p:ph type="clipArt" sz="half" idx="2"/>
          </p:nvPr>
        </p:nvPicPr>
        <p:blipFill>
          <a:blip r:embed="rId2">
            <a:extLst>
              <a:ext uri="{28A0092B-C50C-407E-A947-70E740481C1C}">
                <a14:useLocalDpi xmlns:a14="http://schemas.microsoft.com/office/drawing/2010/main" val="0"/>
              </a:ext>
            </a:extLst>
          </a:blip>
          <a:srcRect/>
          <a:stretch>
            <a:fillRect/>
          </a:stretch>
        </p:blipFill>
        <p:spPr>
          <a:xfrm>
            <a:off x="4419600" y="1295400"/>
            <a:ext cx="4724400" cy="5562600"/>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4">
            <a:extLst>
              <a:ext uri="{FF2B5EF4-FFF2-40B4-BE49-F238E27FC236}">
                <a16:creationId xmlns:a16="http://schemas.microsoft.com/office/drawing/2014/main" id="{2196E8C2-7DB5-9A03-644F-2B2F44C58E5C}"/>
              </a:ext>
            </a:extLst>
          </p:cNvPr>
          <p:cNvSpPr>
            <a:spLocks noGrp="1" noChangeArrowheads="1"/>
          </p:cNvSpPr>
          <p:nvPr>
            <p:ph type="title"/>
          </p:nvPr>
        </p:nvSpPr>
        <p:spPr/>
        <p:txBody>
          <a:bodyPr/>
          <a:lstStyle/>
          <a:p>
            <a:r>
              <a:rPr lang="en-US" altLang="en-US" sz="4000"/>
              <a:t>Key Dates in Northern Ireland History</a:t>
            </a:r>
          </a:p>
        </p:txBody>
      </p:sp>
      <p:sp>
        <p:nvSpPr>
          <p:cNvPr id="17413" name="Rectangle 5">
            <a:extLst>
              <a:ext uri="{FF2B5EF4-FFF2-40B4-BE49-F238E27FC236}">
                <a16:creationId xmlns:a16="http://schemas.microsoft.com/office/drawing/2014/main" id="{428A6869-24E1-26C5-B5E7-52D474198052}"/>
              </a:ext>
            </a:extLst>
          </p:cNvPr>
          <p:cNvSpPr>
            <a:spLocks noGrp="1" noChangeArrowheads="1"/>
          </p:cNvSpPr>
          <p:nvPr>
            <p:ph type="body" sz="half" idx="1"/>
          </p:nvPr>
        </p:nvSpPr>
        <p:spPr/>
        <p:txBody>
          <a:bodyPr/>
          <a:lstStyle/>
          <a:p>
            <a:pPr>
              <a:lnSpc>
                <a:spcPct val="80000"/>
              </a:lnSpc>
            </a:pPr>
            <a:r>
              <a:rPr lang="en-US" altLang="en-US" sz="1800"/>
              <a:t>1170- Settlers from Britain arrive in Ireland </a:t>
            </a:r>
          </a:p>
          <a:p>
            <a:pPr>
              <a:lnSpc>
                <a:spcPct val="80000"/>
              </a:lnSpc>
            </a:pPr>
            <a:r>
              <a:rPr lang="en-US" altLang="en-US" sz="1800"/>
              <a:t>1608 -Plantation of Ulster began English and Scottish settlers moved into the north</a:t>
            </a:r>
          </a:p>
          <a:p>
            <a:pPr>
              <a:lnSpc>
                <a:spcPct val="80000"/>
              </a:lnSpc>
            </a:pPr>
            <a:r>
              <a:rPr lang="en-US" altLang="en-US" sz="1800"/>
              <a:t>1641- The Catholic-Gaelic rising in response to the Plantation and the confiscation of land by Protestant settlers from England and Scotland</a:t>
            </a:r>
          </a:p>
          <a:p>
            <a:pPr>
              <a:lnSpc>
                <a:spcPct val="80000"/>
              </a:lnSpc>
            </a:pPr>
            <a:r>
              <a:rPr lang="en-US" altLang="en-US" sz="1800"/>
              <a:t>1690- The Battle of the Boyne and the victory of Protestant William III over Catholic James II - this victory is still celebrated in many parades in Northern Ireland </a:t>
            </a:r>
          </a:p>
          <a:p>
            <a:pPr>
              <a:lnSpc>
                <a:spcPct val="80000"/>
              </a:lnSpc>
            </a:pPr>
            <a:endParaRPr lang="en-US" altLang="en-US" sz="1800"/>
          </a:p>
        </p:txBody>
      </p:sp>
      <p:sp>
        <p:nvSpPr>
          <p:cNvPr id="17414" name="Rectangle 6">
            <a:extLst>
              <a:ext uri="{FF2B5EF4-FFF2-40B4-BE49-F238E27FC236}">
                <a16:creationId xmlns:a16="http://schemas.microsoft.com/office/drawing/2014/main" id="{F4D6DAF7-6F3D-53A9-BC11-5EA906454A2A}"/>
              </a:ext>
            </a:extLst>
          </p:cNvPr>
          <p:cNvSpPr>
            <a:spLocks noGrp="1" noChangeArrowheads="1"/>
          </p:cNvSpPr>
          <p:nvPr>
            <p:ph type="body" sz="half" idx="2"/>
          </p:nvPr>
        </p:nvSpPr>
        <p:spPr/>
        <p:txBody>
          <a:bodyPr/>
          <a:lstStyle/>
          <a:p>
            <a:pPr>
              <a:lnSpc>
                <a:spcPct val="80000"/>
              </a:lnSpc>
            </a:pPr>
            <a:r>
              <a:rPr lang="en-US" altLang="en-US" sz="1800"/>
              <a:t>1801- Act of Union which abolished the Irish Parliament and bound Ireland and Britain together as parts of the United Kingdom </a:t>
            </a:r>
          </a:p>
          <a:p>
            <a:pPr>
              <a:lnSpc>
                <a:spcPct val="80000"/>
              </a:lnSpc>
            </a:pPr>
            <a:r>
              <a:rPr lang="en-US" altLang="en-US" sz="1800"/>
              <a:t>1912 -Ulster Solemn League and Covenant signed by over 400,000 Protestants who wanted to remain in the Union </a:t>
            </a:r>
          </a:p>
          <a:p>
            <a:pPr>
              <a:lnSpc>
                <a:spcPct val="80000"/>
              </a:lnSpc>
            </a:pPr>
            <a:r>
              <a:rPr lang="en-US" altLang="en-US" sz="1800"/>
              <a:t>1916- The Easter Rising in Dublin against British rule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4">
            <a:extLst>
              <a:ext uri="{FF2B5EF4-FFF2-40B4-BE49-F238E27FC236}">
                <a16:creationId xmlns:a16="http://schemas.microsoft.com/office/drawing/2014/main" id="{3A6EAB76-466A-169E-84C1-A87E92CDFB77}"/>
              </a:ext>
            </a:extLst>
          </p:cNvPr>
          <p:cNvSpPr>
            <a:spLocks noGrp="1" noChangeArrowheads="1"/>
          </p:cNvSpPr>
          <p:nvPr>
            <p:ph type="title"/>
          </p:nvPr>
        </p:nvSpPr>
        <p:spPr/>
        <p:txBody>
          <a:bodyPr/>
          <a:lstStyle/>
          <a:p>
            <a:r>
              <a:rPr lang="en-US" altLang="en-US" sz="4000" dirty="0"/>
              <a:t>Creation of Irish Free State / Northern Ireland</a:t>
            </a:r>
          </a:p>
        </p:txBody>
      </p:sp>
      <p:sp>
        <p:nvSpPr>
          <p:cNvPr id="8198" name="Rectangle 6">
            <a:extLst>
              <a:ext uri="{FF2B5EF4-FFF2-40B4-BE49-F238E27FC236}">
                <a16:creationId xmlns:a16="http://schemas.microsoft.com/office/drawing/2014/main" id="{CCF5F2D0-B935-9D43-A301-698B77136FB5}"/>
              </a:ext>
            </a:extLst>
          </p:cNvPr>
          <p:cNvSpPr>
            <a:spLocks noGrp="1" noChangeArrowheads="1"/>
          </p:cNvSpPr>
          <p:nvPr>
            <p:ph type="body" sz="half" idx="2"/>
          </p:nvPr>
        </p:nvSpPr>
        <p:spPr/>
        <p:txBody>
          <a:bodyPr/>
          <a:lstStyle/>
          <a:p>
            <a:r>
              <a:rPr lang="en-US" altLang="en-US" sz="2400"/>
              <a:t>In 1921, the island of Ireland was partitioned by the British government.  The 26 southern counties gaining independence from Britain, while the 6 northeastern countries remained part of the United Kingdom</a:t>
            </a:r>
          </a:p>
        </p:txBody>
      </p:sp>
      <p:pic>
        <p:nvPicPr>
          <p:cNvPr id="8199" name="Picture 7" descr="A map of ireland and ireland.">
            <a:extLst>
              <a:ext uri="{FF2B5EF4-FFF2-40B4-BE49-F238E27FC236}">
                <a16:creationId xmlns:a16="http://schemas.microsoft.com/office/drawing/2014/main" id="{65CE24AE-766B-4410-6A44-67F9E739C482}"/>
              </a:ext>
            </a:extLst>
          </p:cNvPr>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l="-2072" b="-1944"/>
          <a:stretch>
            <a:fillRect/>
          </a:stretch>
        </p:blipFill>
        <p:spPr>
          <a:xfrm>
            <a:off x="638175" y="1660525"/>
            <a:ext cx="3676650" cy="4410075"/>
          </a:xfrm>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C7326393-832B-2B7B-9AB6-9182EC57FDE6}"/>
              </a:ext>
            </a:extLst>
          </p:cNvPr>
          <p:cNvSpPr>
            <a:spLocks noGrp="1" noChangeArrowheads="1"/>
          </p:cNvSpPr>
          <p:nvPr>
            <p:ph type="title"/>
          </p:nvPr>
        </p:nvSpPr>
        <p:spPr/>
        <p:txBody>
          <a:bodyPr/>
          <a:lstStyle/>
          <a:p>
            <a:r>
              <a:rPr lang="en-US" altLang="en-US"/>
              <a:t>Northern Ireland</a:t>
            </a:r>
          </a:p>
        </p:txBody>
      </p:sp>
      <p:sp>
        <p:nvSpPr>
          <p:cNvPr id="19459" name="Rectangle 3">
            <a:extLst>
              <a:ext uri="{FF2B5EF4-FFF2-40B4-BE49-F238E27FC236}">
                <a16:creationId xmlns:a16="http://schemas.microsoft.com/office/drawing/2014/main" id="{0050DD62-4AD1-45AD-F03A-40B2384FAE2D}"/>
              </a:ext>
            </a:extLst>
          </p:cNvPr>
          <p:cNvSpPr>
            <a:spLocks noGrp="1" noChangeArrowheads="1"/>
          </p:cNvSpPr>
          <p:nvPr>
            <p:ph type="body" idx="1"/>
          </p:nvPr>
        </p:nvSpPr>
        <p:spPr/>
        <p:txBody>
          <a:bodyPr/>
          <a:lstStyle/>
          <a:p>
            <a:r>
              <a:rPr lang="en-US" altLang="en-US"/>
              <a:t>At the time, the 6 northeastern counties had a built-in Protestant majority (65/35)</a:t>
            </a:r>
          </a:p>
          <a:p>
            <a:r>
              <a:rPr lang="en-US" altLang="en-US"/>
              <a:t>Ethnic bias in the distribution of housing and welfare services lead to more turmoil between the two sides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99517C4E-E451-11CB-E719-80A47B6857B1}"/>
              </a:ext>
            </a:extLst>
          </p:cNvPr>
          <p:cNvSpPr>
            <a:spLocks noGrp="1" noChangeArrowheads="1"/>
          </p:cNvSpPr>
          <p:nvPr>
            <p:ph type="title"/>
          </p:nvPr>
        </p:nvSpPr>
        <p:spPr/>
        <p:txBody>
          <a:bodyPr/>
          <a:lstStyle/>
          <a:p>
            <a:r>
              <a:rPr lang="en-US" altLang="en-US" sz="4000"/>
              <a:t>Beginnings of “The Troubles”</a:t>
            </a:r>
            <a:br>
              <a:rPr lang="en-US" altLang="en-US" sz="4000"/>
            </a:br>
            <a:r>
              <a:rPr lang="en-US" altLang="en-US" sz="4000"/>
              <a:t>___________________________</a:t>
            </a:r>
          </a:p>
        </p:txBody>
      </p:sp>
      <p:sp>
        <p:nvSpPr>
          <p:cNvPr id="20483" name="Rectangle 3">
            <a:extLst>
              <a:ext uri="{FF2B5EF4-FFF2-40B4-BE49-F238E27FC236}">
                <a16:creationId xmlns:a16="http://schemas.microsoft.com/office/drawing/2014/main" id="{7A47003A-BD46-94F1-9130-8C4CD94D5412}"/>
              </a:ext>
            </a:extLst>
          </p:cNvPr>
          <p:cNvSpPr>
            <a:spLocks noGrp="1" noChangeArrowheads="1"/>
          </p:cNvSpPr>
          <p:nvPr>
            <p:ph type="body" idx="1"/>
          </p:nvPr>
        </p:nvSpPr>
        <p:spPr/>
        <p:txBody>
          <a:bodyPr/>
          <a:lstStyle/>
          <a:p>
            <a:r>
              <a:rPr lang="en-US" altLang="en-US"/>
              <a:t>Started in the 1960’s -Civil Rights Campaign </a:t>
            </a:r>
          </a:p>
          <a:p>
            <a:pPr>
              <a:buFont typeface="Wingdings" pitchFamily="2" charset="2"/>
              <a:buNone/>
            </a:pPr>
            <a:r>
              <a:rPr lang="en-US" altLang="en-US"/>
              <a:t>   Catholics-inspired by the worldwide civil rights movement                                  </a:t>
            </a:r>
          </a:p>
          <a:p>
            <a:pPr>
              <a:buFont typeface="Wingdings" pitchFamily="2" charset="2"/>
              <a:buNone/>
            </a:pPr>
            <a:r>
              <a:rPr lang="en-US" altLang="en-US"/>
              <a:t>   Protestants – saw this as a threat to Northern Ireland’s existence –responded hostile to demonstrations</a:t>
            </a:r>
          </a:p>
          <a:p>
            <a:endParaRPr lang="en-US" altLang="en-US"/>
          </a:p>
        </p:txBody>
      </p:sp>
    </p:spTree>
  </p:cSld>
  <p:clrMapOvr>
    <a:masterClrMapping/>
  </p:clrMapOvr>
</p:sld>
</file>

<file path=ppt/theme/theme1.xml><?xml version="1.0" encoding="utf-8"?>
<a:theme xmlns:a="http://schemas.openxmlformats.org/drawingml/2006/main" name="Glob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Verdana" panose="020B060403050404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Verdana" panose="020B0604030504040204" pitchFamily="34" charset="0"/>
          </a:defRPr>
        </a:defPPr>
      </a:lstStyle>
    </a:lnDef>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Globe</Template>
  <TotalTime>232</TotalTime>
  <Words>880</Words>
  <Application>Microsoft Macintosh PowerPoint</Application>
  <PresentationFormat>On-screen Show (4:3)</PresentationFormat>
  <Paragraphs>82</Paragraphs>
  <Slides>20</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Times New Roman</vt:lpstr>
      <vt:lpstr>Verdana</vt:lpstr>
      <vt:lpstr>Wingdings</vt:lpstr>
      <vt:lpstr>Globe</vt:lpstr>
      <vt:lpstr>History of Conflict An introduction to the situation in  Northern Ireland _____________________________________</vt:lpstr>
      <vt:lpstr>Background Data</vt:lpstr>
      <vt:lpstr>Protestant Beliefs</vt:lpstr>
      <vt:lpstr>Catholic Beliefs</vt:lpstr>
      <vt:lpstr>Historical Background</vt:lpstr>
      <vt:lpstr>Key Dates in Northern Ireland History</vt:lpstr>
      <vt:lpstr>Creation of Irish Free State / Northern Ireland</vt:lpstr>
      <vt:lpstr>Northern Ireland</vt:lpstr>
      <vt:lpstr>Beginnings of “The Troubles” ___________________________</vt:lpstr>
      <vt:lpstr>“The Troubles”</vt:lpstr>
      <vt:lpstr>Creation of Paramilitary Groups</vt:lpstr>
      <vt:lpstr>Creation of Paramilitary Groups</vt:lpstr>
      <vt:lpstr>Formation of the Peace Process</vt:lpstr>
      <vt:lpstr>Sinn Fein- Republic Ireland</vt:lpstr>
      <vt:lpstr>Progressive Unionist Party and Democratic Unionist Party</vt:lpstr>
      <vt:lpstr>Continuing towards Peace- “Frameworks for the future”</vt:lpstr>
      <vt:lpstr>Good Friday Agreement April 1998</vt:lpstr>
      <vt:lpstr>Future of Northern Ireland?</vt:lpstr>
      <vt:lpstr>Works Cited </vt:lpstr>
      <vt:lpstr>Special Thanks!</vt:lpstr>
    </vt:vector>
  </TitlesOfParts>
  <Company>Penn H igh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History of Conflict An Introduction to the situation in  Northern Ireland</dc:title>
  <dc:creator>Peter Riordan</dc:creator>
  <cp:lastModifiedBy>Maschino, Tyler</cp:lastModifiedBy>
  <cp:revision>16</cp:revision>
  <dcterms:created xsi:type="dcterms:W3CDTF">2004-06-30T15:46:42Z</dcterms:created>
  <dcterms:modified xsi:type="dcterms:W3CDTF">2023-10-02T19:28:02Z</dcterms:modified>
</cp:coreProperties>
</file>