
<file path=[Content_Types].xml><?xml version="1.0" encoding="utf-8"?>
<Types xmlns="http://schemas.openxmlformats.org/package/2006/content-types">
  <Default Extension="emf" ContentType="image/x-emf"/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52" r:id="rId1"/>
  </p:sldMasterIdLst>
  <p:notesMasterIdLst>
    <p:notesMasterId r:id="rId28"/>
  </p:notesMasterIdLst>
  <p:handoutMasterIdLst>
    <p:handoutMasterId r:id="rId29"/>
  </p:handoutMasterIdLst>
  <p:sldIdLst>
    <p:sldId id="256" r:id="rId2"/>
    <p:sldId id="257" r:id="rId3"/>
    <p:sldId id="261" r:id="rId4"/>
    <p:sldId id="262" r:id="rId5"/>
    <p:sldId id="264" r:id="rId6"/>
    <p:sldId id="265" r:id="rId7"/>
    <p:sldId id="266" r:id="rId8"/>
    <p:sldId id="263" r:id="rId9"/>
    <p:sldId id="267" r:id="rId10"/>
    <p:sldId id="268" r:id="rId11"/>
    <p:sldId id="287" r:id="rId12"/>
    <p:sldId id="288" r:id="rId13"/>
    <p:sldId id="280" r:id="rId14"/>
    <p:sldId id="277" r:id="rId15"/>
    <p:sldId id="278" r:id="rId16"/>
    <p:sldId id="274" r:id="rId17"/>
    <p:sldId id="284" r:id="rId18"/>
    <p:sldId id="281" r:id="rId19"/>
    <p:sldId id="286" r:id="rId20"/>
    <p:sldId id="290" r:id="rId21"/>
    <p:sldId id="293" r:id="rId22"/>
    <p:sldId id="291" r:id="rId23"/>
    <p:sldId id="292" r:id="rId24"/>
    <p:sldId id="282" r:id="rId25"/>
    <p:sldId id="294" r:id="rId26"/>
    <p:sldId id="283" r:id="rId27"/>
  </p:sldIdLst>
  <p:sldSz cx="9144000" cy="6858000" type="screen4x3"/>
  <p:notesSz cx="6858000" cy="91440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2400" kern="1200">
        <a:solidFill>
          <a:srgbClr val="FFFFFF"/>
        </a:solidFill>
        <a:latin typeface="Tempus Sans ITC" panose="020F0502020204030204" pitchFamily="34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sz="2400" kern="1200">
        <a:solidFill>
          <a:srgbClr val="FFFFFF"/>
        </a:solidFill>
        <a:latin typeface="Tempus Sans ITC" panose="020F0502020204030204" pitchFamily="34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sz="2400" kern="1200">
        <a:solidFill>
          <a:srgbClr val="FFFFFF"/>
        </a:solidFill>
        <a:latin typeface="Tempus Sans ITC" panose="020F0502020204030204" pitchFamily="34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sz="2400" kern="1200">
        <a:solidFill>
          <a:srgbClr val="FFFFFF"/>
        </a:solidFill>
        <a:latin typeface="Tempus Sans ITC" panose="020F0502020204030204" pitchFamily="34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sz="2400" kern="1200">
        <a:solidFill>
          <a:srgbClr val="FFFFFF"/>
        </a:solidFill>
        <a:latin typeface="Tempus Sans ITC" panose="020F0502020204030204" pitchFamily="34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rgbClr val="FFFFFF"/>
        </a:solidFill>
        <a:latin typeface="Tempus Sans ITC" panose="020F0502020204030204" pitchFamily="34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rgbClr val="FFFFFF"/>
        </a:solidFill>
        <a:latin typeface="Tempus Sans ITC" panose="020F0502020204030204" pitchFamily="34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rgbClr val="FFFFFF"/>
        </a:solidFill>
        <a:latin typeface="Tempus Sans ITC" panose="020F0502020204030204" pitchFamily="34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rgbClr val="FFFFFF"/>
        </a:solidFill>
        <a:latin typeface="Tempus Sans ITC" panose="020F050202020403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34588" autoAdjust="0"/>
    <p:restoredTop sz="86395"/>
  </p:normalViewPr>
  <p:slideViewPr>
    <p:cSldViewPr>
      <p:cViewPr varScale="1">
        <p:scale>
          <a:sx n="107" d="100"/>
          <a:sy n="107" d="100"/>
        </p:scale>
        <p:origin x="184" y="22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97" d="100"/>
          <a:sy n="97" d="100"/>
        </p:scale>
        <p:origin x="2944" y="200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Rectangle 2">
            <a:extLst>
              <a:ext uri="{FF2B5EF4-FFF2-40B4-BE49-F238E27FC236}">
                <a16:creationId xmlns:a16="http://schemas.microsoft.com/office/drawing/2014/main" id="{FD3C329E-11A1-E88F-006A-584486321A72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>
                <a:solidFill>
                  <a:srgbClr val="FFFF00"/>
                </a:solidFill>
              </a:defRPr>
            </a:lvl1pPr>
          </a:lstStyle>
          <a:p>
            <a:r>
              <a:rPr lang="en-US" altLang="en-US"/>
              <a:t>Socratic Seminars</a:t>
            </a:r>
          </a:p>
        </p:txBody>
      </p:sp>
      <p:sp>
        <p:nvSpPr>
          <p:cNvPr id="94211" name="Rectangle 3">
            <a:extLst>
              <a:ext uri="{FF2B5EF4-FFF2-40B4-BE49-F238E27FC236}">
                <a16:creationId xmlns:a16="http://schemas.microsoft.com/office/drawing/2014/main" id="{918E7C88-0829-1C1D-A702-ACBA04EFBD9E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FFFF00"/>
                </a:solidFill>
              </a:defRPr>
            </a:lvl1pPr>
          </a:lstStyle>
          <a:p>
            <a:endParaRPr lang="en-US" altLang="en-US"/>
          </a:p>
        </p:txBody>
      </p:sp>
      <p:sp>
        <p:nvSpPr>
          <p:cNvPr id="94212" name="Rectangle 4">
            <a:extLst>
              <a:ext uri="{FF2B5EF4-FFF2-40B4-BE49-F238E27FC236}">
                <a16:creationId xmlns:a16="http://schemas.microsoft.com/office/drawing/2014/main" id="{FD8E35AB-C96F-AB45-FEB3-3C958082DCC9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>
                <a:solidFill>
                  <a:srgbClr val="FFFF00"/>
                </a:solidFill>
              </a:defRPr>
            </a:lvl1pPr>
          </a:lstStyle>
          <a:p>
            <a:endParaRPr lang="en-US" altLang="en-US"/>
          </a:p>
        </p:txBody>
      </p:sp>
      <p:sp>
        <p:nvSpPr>
          <p:cNvPr id="94213" name="Rectangle 5">
            <a:extLst>
              <a:ext uri="{FF2B5EF4-FFF2-40B4-BE49-F238E27FC236}">
                <a16:creationId xmlns:a16="http://schemas.microsoft.com/office/drawing/2014/main" id="{BF558B4D-7DB7-CF09-56B5-4261974DAE03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FFFF00"/>
                </a:solidFill>
              </a:defRPr>
            </a:lvl1pPr>
          </a:lstStyle>
          <a:p>
            <a:fld id="{FE3D51C5-1C4D-E74F-9C6B-AE133194CBA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2">
            <a:extLst>
              <a:ext uri="{FF2B5EF4-FFF2-40B4-BE49-F238E27FC236}">
                <a16:creationId xmlns:a16="http://schemas.microsoft.com/office/drawing/2014/main" id="{B861CD14-C900-333D-9996-A1B23D940C29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r>
              <a:rPr lang="en-US" altLang="en-US"/>
              <a:t>Socratic Seminars</a:t>
            </a:r>
          </a:p>
        </p:txBody>
      </p:sp>
      <p:sp>
        <p:nvSpPr>
          <p:cNvPr id="101379" name="Rectangle 3">
            <a:extLst>
              <a:ext uri="{FF2B5EF4-FFF2-40B4-BE49-F238E27FC236}">
                <a16:creationId xmlns:a16="http://schemas.microsoft.com/office/drawing/2014/main" id="{CF3EC711-3EB5-47A1-FB48-EC0342BC4415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 altLang="en-US"/>
          </a:p>
        </p:txBody>
      </p:sp>
      <p:sp>
        <p:nvSpPr>
          <p:cNvPr id="101380" name="Rectangle 4">
            <a:extLst>
              <a:ext uri="{FF2B5EF4-FFF2-40B4-BE49-F238E27FC236}">
                <a16:creationId xmlns:a16="http://schemas.microsoft.com/office/drawing/2014/main" id="{DECA9BB8-E8D5-3819-F728-DA92580B05A5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01381" name="Rectangle 5">
            <a:extLst>
              <a:ext uri="{FF2B5EF4-FFF2-40B4-BE49-F238E27FC236}">
                <a16:creationId xmlns:a16="http://schemas.microsoft.com/office/drawing/2014/main" id="{FEBCB211-F974-8DBC-B582-36DFA3F744BC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1382" name="Rectangle 6">
            <a:extLst>
              <a:ext uri="{FF2B5EF4-FFF2-40B4-BE49-F238E27FC236}">
                <a16:creationId xmlns:a16="http://schemas.microsoft.com/office/drawing/2014/main" id="{BAE2E083-5A71-8EB1-BAE1-9F43324CC69D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en-US" altLang="en-US"/>
          </a:p>
        </p:txBody>
      </p:sp>
      <p:sp>
        <p:nvSpPr>
          <p:cNvPr id="101383" name="Rectangle 7">
            <a:extLst>
              <a:ext uri="{FF2B5EF4-FFF2-40B4-BE49-F238E27FC236}">
                <a16:creationId xmlns:a16="http://schemas.microsoft.com/office/drawing/2014/main" id="{32321C59-C7F0-B9BC-1E08-FF2FA758F76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A7653463-DF2F-DC40-9B8E-A5D91B6BC046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ftr="0" dt="0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en-US" altLang="en-US"/>
              <a:t>Socratic Seminars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7653463-DF2F-DC40-9B8E-A5D91B6BC046}" type="slidenum">
              <a:rPr lang="en-US" altLang="en-US" smtClean="0"/>
              <a:pPr/>
              <a:t>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3379694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en-US" altLang="en-US"/>
              <a:t>Socratic Seminars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7653463-DF2F-DC40-9B8E-A5D91B6BC046}" type="slidenum">
              <a:rPr lang="en-US" altLang="en-US" smtClean="0"/>
              <a:pPr/>
              <a:t>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0106300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en-US" altLang="en-US"/>
              <a:t>Socratic Seminars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7653463-DF2F-DC40-9B8E-A5D91B6BC046}" type="slidenum">
              <a:rPr lang="en-US" altLang="en-US" smtClean="0"/>
              <a:pPr/>
              <a:t>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4516718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en-US" altLang="en-US"/>
              <a:t>Socratic Seminars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7653463-DF2F-DC40-9B8E-A5D91B6BC046}" type="slidenum">
              <a:rPr lang="en-US" altLang="en-US" smtClean="0"/>
              <a:pPr/>
              <a:t>17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8874985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5C41F6C8-3F1A-58B0-81A7-D2B2F74549DF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 altLang="en-US"/>
              <a:t>Socratic Seminars</a:t>
            </a:r>
          </a:p>
        </p:txBody>
      </p:sp>
      <p:sp>
        <p:nvSpPr>
          <p:cNvPr id="5" name="Rectangle 7">
            <a:extLst>
              <a:ext uri="{FF2B5EF4-FFF2-40B4-BE49-F238E27FC236}">
                <a16:creationId xmlns:a16="http://schemas.microsoft.com/office/drawing/2014/main" id="{E955D76B-06D0-7FA8-0D45-D60A024B172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AB23C8D-AA2B-884A-9D04-7412F9DC67AE}" type="slidenum">
              <a:rPr lang="en-US" altLang="en-US"/>
              <a:pPr/>
              <a:t>19</a:t>
            </a:fld>
            <a:endParaRPr lang="en-US" altLang="en-US"/>
          </a:p>
        </p:txBody>
      </p:sp>
      <p:sp>
        <p:nvSpPr>
          <p:cNvPr id="114690" name="Rectangle 2">
            <a:extLst>
              <a:ext uri="{FF2B5EF4-FFF2-40B4-BE49-F238E27FC236}">
                <a16:creationId xmlns:a16="http://schemas.microsoft.com/office/drawing/2014/main" id="{574B1FD5-01B4-06FD-269E-EC8FBC613D3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4691" name="Rectangle 3">
            <a:extLst>
              <a:ext uri="{FF2B5EF4-FFF2-40B4-BE49-F238E27FC236}">
                <a16:creationId xmlns:a16="http://schemas.microsoft.com/office/drawing/2014/main" id="{41A17703-F127-DBF4-0AEA-4235038C4F0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en-US" altLang="en-US"/>
              <a:t>Socratic Seminars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7653463-DF2F-DC40-9B8E-A5D91B6BC046}" type="slidenum">
              <a:rPr lang="en-US" altLang="en-US" smtClean="0"/>
              <a:pPr/>
              <a:t>24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7957705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en-US" altLang="en-US"/>
              <a:t>Socratic Seminars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7653463-DF2F-DC40-9B8E-A5D91B6BC046}" type="slidenum">
              <a:rPr lang="en-US" altLang="en-US" smtClean="0"/>
              <a:pPr/>
              <a:t>25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1133918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en-US" altLang="en-US"/>
              <a:t>Socratic Seminars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7653463-DF2F-DC40-9B8E-A5D91B6BC046}" type="slidenum">
              <a:rPr lang="en-US" altLang="en-US" smtClean="0"/>
              <a:pPr/>
              <a:t>26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13101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9330" name="Group 2">
            <a:extLst>
              <a:ext uri="{FF2B5EF4-FFF2-40B4-BE49-F238E27FC236}">
                <a16:creationId xmlns:a16="http://schemas.microsoft.com/office/drawing/2014/main" id="{401681BB-8C63-B0A9-6600-4608A884F41C}"/>
              </a:ext>
            </a:extLst>
          </p:cNvPr>
          <p:cNvGrpSpPr>
            <a:grpSpLocks/>
          </p:cNvGrpSpPr>
          <p:nvPr/>
        </p:nvGrpSpPr>
        <p:grpSpPr bwMode="auto">
          <a:xfrm>
            <a:off x="0" y="2895600"/>
            <a:ext cx="9144000" cy="3962400"/>
            <a:chOff x="0" y="1824"/>
            <a:chExt cx="5760" cy="2496"/>
          </a:xfrm>
        </p:grpSpPr>
        <p:grpSp>
          <p:nvGrpSpPr>
            <p:cNvPr id="99331" name="Group 3">
              <a:extLst>
                <a:ext uri="{FF2B5EF4-FFF2-40B4-BE49-F238E27FC236}">
                  <a16:creationId xmlns:a16="http://schemas.microsoft.com/office/drawing/2014/main" id="{DD1B353D-7073-CBE5-F26A-17309BB59A99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0" y="1824"/>
              <a:ext cx="5760" cy="2496"/>
              <a:chOff x="0" y="1824"/>
              <a:chExt cx="5760" cy="2496"/>
            </a:xfrm>
          </p:grpSpPr>
          <p:sp>
            <p:nvSpPr>
              <p:cNvPr id="99332" name="Rectangle 4">
                <a:extLst>
                  <a:ext uri="{FF2B5EF4-FFF2-40B4-BE49-F238E27FC236}">
                    <a16:creationId xmlns:a16="http://schemas.microsoft.com/office/drawing/2014/main" id="{27AB08B4-4AFD-554B-3B0A-139708607AB0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ltGray">
              <a:xfrm>
                <a:off x="5280" y="3264"/>
                <a:ext cx="336" cy="1056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9333" name="Rectangle 5">
                <a:extLst>
                  <a:ext uri="{FF2B5EF4-FFF2-40B4-BE49-F238E27FC236}">
                    <a16:creationId xmlns:a16="http://schemas.microsoft.com/office/drawing/2014/main" id="{DF7AAA30-DDDC-3863-901F-38EF086B0F09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ltGray">
              <a:xfrm>
                <a:off x="144" y="3264"/>
                <a:ext cx="336" cy="1056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9334" name="Rectangle 6">
                <a:extLst>
                  <a:ext uri="{FF2B5EF4-FFF2-40B4-BE49-F238E27FC236}">
                    <a16:creationId xmlns:a16="http://schemas.microsoft.com/office/drawing/2014/main" id="{EFF82758-187C-B4C3-C3C5-1B98E8AC39A5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ltGray">
              <a:xfrm>
                <a:off x="5280" y="2496"/>
                <a:ext cx="336" cy="1056"/>
              </a:xfrm>
              <a:prstGeom prst="rect">
                <a:avLst/>
              </a:prstGeom>
              <a:gradFill rotWithShape="0">
                <a:gsLst>
                  <a:gs pos="0">
                    <a:schemeClr val="accent1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9335" name="Rectangle 7">
                <a:extLst>
                  <a:ext uri="{FF2B5EF4-FFF2-40B4-BE49-F238E27FC236}">
                    <a16:creationId xmlns:a16="http://schemas.microsoft.com/office/drawing/2014/main" id="{D2EA7239-47CE-F060-6A7E-EF69D1C2C96F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hidden">
              <a:xfrm>
                <a:off x="0" y="1824"/>
                <a:ext cx="5760" cy="288"/>
              </a:xfrm>
              <a:prstGeom prst="rect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9336" name="Rectangle 8">
                <a:extLst>
                  <a:ext uri="{FF2B5EF4-FFF2-40B4-BE49-F238E27FC236}">
                    <a16:creationId xmlns:a16="http://schemas.microsoft.com/office/drawing/2014/main" id="{AE8E5750-954D-B0BB-96B9-61E40CCEA495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hidden">
              <a:xfrm>
                <a:off x="5616" y="2064"/>
                <a:ext cx="144" cy="2256"/>
              </a:xfrm>
              <a:prstGeom prst="rect">
                <a:avLst/>
              </a:prstGeom>
              <a:gradFill rotWithShape="0">
                <a:gsLst>
                  <a:gs pos="0">
                    <a:schemeClr val="bg2"/>
                  </a:gs>
                  <a:gs pos="50000">
                    <a:schemeClr val="accent2"/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9337" name="Rectangle 9">
                <a:extLst>
                  <a:ext uri="{FF2B5EF4-FFF2-40B4-BE49-F238E27FC236}">
                    <a16:creationId xmlns:a16="http://schemas.microsoft.com/office/drawing/2014/main" id="{90D7AF3C-CE40-09D1-9895-4DC580844EB9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hidden">
              <a:xfrm>
                <a:off x="0" y="2112"/>
                <a:ext cx="144" cy="2208"/>
              </a:xfrm>
              <a:prstGeom prst="rect">
                <a:avLst/>
              </a:prstGeom>
              <a:gradFill rotWithShape="0">
                <a:gsLst>
                  <a:gs pos="0">
                    <a:schemeClr val="bg2"/>
                  </a:gs>
                  <a:gs pos="50000">
                    <a:schemeClr val="accent2"/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9338" name="Rectangle 10">
                <a:extLst>
                  <a:ext uri="{FF2B5EF4-FFF2-40B4-BE49-F238E27FC236}">
                    <a16:creationId xmlns:a16="http://schemas.microsoft.com/office/drawing/2014/main" id="{494102F7-F978-84E1-06F8-7BE5FBC9D0CD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ltGray">
              <a:xfrm>
                <a:off x="144" y="2496"/>
                <a:ext cx="336" cy="1056"/>
              </a:xfrm>
              <a:prstGeom prst="rect">
                <a:avLst/>
              </a:prstGeom>
              <a:gradFill rotWithShape="0">
                <a:gsLst>
                  <a:gs pos="0">
                    <a:schemeClr val="accent1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99339" name="Group 11">
                <a:extLst>
                  <a:ext uri="{FF2B5EF4-FFF2-40B4-BE49-F238E27FC236}">
                    <a16:creationId xmlns:a16="http://schemas.microsoft.com/office/drawing/2014/main" id="{FBF1E431-85B0-A880-2369-1523646C3B49}"/>
                  </a:ext>
                </a:extLst>
              </p:cNvPr>
              <p:cNvGrpSpPr>
                <a:grpSpLocks/>
              </p:cNvGrpSpPr>
              <p:nvPr userDrawn="1"/>
            </p:nvGrpSpPr>
            <p:grpSpPr bwMode="auto">
              <a:xfrm>
                <a:off x="8" y="2032"/>
                <a:ext cx="5724" cy="608"/>
                <a:chOff x="8" y="32"/>
                <a:chExt cx="5724" cy="608"/>
              </a:xfrm>
            </p:grpSpPr>
            <p:sp>
              <p:nvSpPr>
                <p:cNvPr id="99340" name="AutoShape 12">
                  <a:extLst>
                    <a:ext uri="{FF2B5EF4-FFF2-40B4-BE49-F238E27FC236}">
                      <a16:creationId xmlns:a16="http://schemas.microsoft.com/office/drawing/2014/main" id="{92B5A2BB-6258-7AB8-EC3A-FCCF4452783B}"/>
                    </a:ext>
                  </a:extLst>
                </p:cNvPr>
                <p:cNvSpPr>
                  <a:spLocks noChangeArrowheads="1"/>
                </p:cNvSpPr>
                <p:nvPr userDrawn="1"/>
              </p:nvSpPr>
              <p:spPr bwMode="auto">
                <a:xfrm>
                  <a:off x="56" y="32"/>
                  <a:ext cx="5641" cy="480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accent2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9341" name="Rectangle 13">
                  <a:extLst>
                    <a:ext uri="{FF2B5EF4-FFF2-40B4-BE49-F238E27FC236}">
                      <a16:creationId xmlns:a16="http://schemas.microsoft.com/office/drawing/2014/main" id="{F75D92FD-7E7A-18CA-F36E-67D428B18BE7}"/>
                    </a:ext>
                  </a:extLst>
                </p:cNvPr>
                <p:cNvSpPr>
                  <a:spLocks noChangeArrowheads="1"/>
                </p:cNvSpPr>
                <p:nvPr userDrawn="1"/>
              </p:nvSpPr>
              <p:spPr bwMode="auto">
                <a:xfrm>
                  <a:off x="248" y="56"/>
                  <a:ext cx="5232" cy="56"/>
                </a:xfrm>
                <a:prstGeom prst="rect">
                  <a:avLst/>
                </a:prstGeom>
                <a:solidFill>
                  <a:schemeClr val="bg2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grpSp>
              <p:nvGrpSpPr>
                <p:cNvPr id="99342" name="Group 14">
                  <a:extLst>
                    <a:ext uri="{FF2B5EF4-FFF2-40B4-BE49-F238E27FC236}">
                      <a16:creationId xmlns:a16="http://schemas.microsoft.com/office/drawing/2014/main" id="{0DDE94D4-B67B-B7CC-E8AB-0547F1516A40}"/>
                    </a:ext>
                  </a:extLst>
                </p:cNvPr>
                <p:cNvGrpSpPr>
                  <a:grpSpLocks/>
                </p:cNvGrpSpPr>
                <p:nvPr userDrawn="1"/>
              </p:nvGrpSpPr>
              <p:grpSpPr bwMode="auto">
                <a:xfrm>
                  <a:off x="272" y="400"/>
                  <a:ext cx="5208" cy="113"/>
                  <a:chOff x="254" y="463"/>
                  <a:chExt cx="5208" cy="113"/>
                </a:xfrm>
              </p:grpSpPr>
              <p:sp>
                <p:nvSpPr>
                  <p:cNvPr id="99343" name="Freeform 15">
                    <a:extLst>
                      <a:ext uri="{FF2B5EF4-FFF2-40B4-BE49-F238E27FC236}">
                        <a16:creationId xmlns:a16="http://schemas.microsoft.com/office/drawing/2014/main" id="{AD527C1A-E66E-D423-23A6-7D97FD4240D2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 flipH="1">
                    <a:off x="5232" y="468"/>
                    <a:ext cx="230" cy="106"/>
                  </a:xfrm>
                  <a:custGeom>
                    <a:avLst/>
                    <a:gdLst>
                      <a:gd name="T0" fmla="*/ 230 w 230"/>
                      <a:gd name="T1" fmla="*/ 0 h 96"/>
                      <a:gd name="T2" fmla="*/ 182 w 230"/>
                      <a:gd name="T3" fmla="*/ 0 h 96"/>
                      <a:gd name="T4" fmla="*/ 0 w 230"/>
                      <a:gd name="T5" fmla="*/ 78 h 96"/>
                      <a:gd name="T6" fmla="*/ 86 w 230"/>
                      <a:gd name="T7" fmla="*/ 96 h 96"/>
                      <a:gd name="T8" fmla="*/ 204 w 230"/>
                      <a:gd name="T9" fmla="*/ 96 h 96"/>
                      <a:gd name="T10" fmla="*/ 230 w 230"/>
                      <a:gd name="T11" fmla="*/ 0 h 96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</a:cxnLst>
                    <a:rect l="0" t="0" r="r" b="b"/>
                    <a:pathLst>
                      <a:path w="230" h="96">
                        <a:moveTo>
                          <a:pt x="230" y="0"/>
                        </a:moveTo>
                        <a:lnTo>
                          <a:pt x="182" y="0"/>
                        </a:lnTo>
                        <a:lnTo>
                          <a:pt x="0" y="78"/>
                        </a:lnTo>
                        <a:lnTo>
                          <a:pt x="86" y="96"/>
                        </a:lnTo>
                        <a:lnTo>
                          <a:pt x="204" y="96"/>
                        </a:lnTo>
                        <a:lnTo>
                          <a:pt x="230" y="0"/>
                        </a:lnTo>
                        <a:close/>
                      </a:path>
                    </a:pathLst>
                  </a:custGeom>
                  <a:solidFill>
                    <a:schemeClr val="bg2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1796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99344" name="Freeform 16">
                    <a:extLst>
                      <a:ext uri="{FF2B5EF4-FFF2-40B4-BE49-F238E27FC236}">
                        <a16:creationId xmlns:a16="http://schemas.microsoft.com/office/drawing/2014/main" id="{92938048-565F-C06D-9A98-8B8FA43A7AB3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54" y="470"/>
                    <a:ext cx="230" cy="106"/>
                  </a:xfrm>
                  <a:custGeom>
                    <a:avLst/>
                    <a:gdLst>
                      <a:gd name="T0" fmla="*/ 230 w 230"/>
                      <a:gd name="T1" fmla="*/ 0 h 96"/>
                      <a:gd name="T2" fmla="*/ 182 w 230"/>
                      <a:gd name="T3" fmla="*/ 0 h 96"/>
                      <a:gd name="T4" fmla="*/ 0 w 230"/>
                      <a:gd name="T5" fmla="*/ 78 h 96"/>
                      <a:gd name="T6" fmla="*/ 86 w 230"/>
                      <a:gd name="T7" fmla="*/ 96 h 96"/>
                      <a:gd name="T8" fmla="*/ 204 w 230"/>
                      <a:gd name="T9" fmla="*/ 96 h 96"/>
                      <a:gd name="T10" fmla="*/ 230 w 230"/>
                      <a:gd name="T11" fmla="*/ 0 h 96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</a:cxnLst>
                    <a:rect l="0" t="0" r="r" b="b"/>
                    <a:pathLst>
                      <a:path w="230" h="96">
                        <a:moveTo>
                          <a:pt x="230" y="0"/>
                        </a:moveTo>
                        <a:lnTo>
                          <a:pt x="182" y="0"/>
                        </a:lnTo>
                        <a:lnTo>
                          <a:pt x="0" y="78"/>
                        </a:lnTo>
                        <a:lnTo>
                          <a:pt x="86" y="96"/>
                        </a:lnTo>
                        <a:lnTo>
                          <a:pt x="204" y="96"/>
                        </a:lnTo>
                        <a:lnTo>
                          <a:pt x="230" y="0"/>
                        </a:lnTo>
                        <a:close/>
                      </a:path>
                    </a:pathLst>
                  </a:custGeom>
                  <a:solidFill>
                    <a:schemeClr val="bg2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1796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grpSp>
                <p:nvGrpSpPr>
                  <p:cNvPr id="99345" name="Group 17">
                    <a:extLst>
                      <a:ext uri="{FF2B5EF4-FFF2-40B4-BE49-F238E27FC236}">
                        <a16:creationId xmlns:a16="http://schemas.microsoft.com/office/drawing/2014/main" id="{F7ECDD52-7682-3793-C133-97907DFC6B74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450" y="463"/>
                    <a:ext cx="4812" cy="113"/>
                    <a:chOff x="450" y="463"/>
                    <a:chExt cx="4812" cy="113"/>
                  </a:xfrm>
                </p:grpSpPr>
                <p:grpSp>
                  <p:nvGrpSpPr>
                    <p:cNvPr id="99346" name="Group 18">
                      <a:extLst>
                        <a:ext uri="{FF2B5EF4-FFF2-40B4-BE49-F238E27FC236}">
                          <a16:creationId xmlns:a16="http://schemas.microsoft.com/office/drawing/2014/main" id="{972D3FA4-131B-1CB1-96BF-22C620D517B0}"/>
                        </a:ext>
                      </a:extLst>
                    </p:cNvPr>
                    <p:cNvGrpSpPr>
                      <a:grpSpLocks/>
                    </p:cNvGrpSpPr>
                    <p:nvPr/>
                  </p:nvGrpSpPr>
                  <p:grpSpPr bwMode="auto">
                    <a:xfrm>
                      <a:off x="450" y="464"/>
                      <a:ext cx="2928" cy="112"/>
                      <a:chOff x="0" y="283"/>
                      <a:chExt cx="5760" cy="220"/>
                    </a:xfrm>
                  </p:grpSpPr>
                  <p:grpSp>
                    <p:nvGrpSpPr>
                      <p:cNvPr id="99347" name="Group 19">
                        <a:extLst>
                          <a:ext uri="{FF2B5EF4-FFF2-40B4-BE49-F238E27FC236}">
                            <a16:creationId xmlns:a16="http://schemas.microsoft.com/office/drawing/2014/main" id="{301ADA76-9F04-82B5-86C6-625E8E732703}"/>
                          </a:ext>
                        </a:extLst>
                      </p:cNvPr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0" y="283"/>
                        <a:ext cx="823" cy="220"/>
                        <a:chOff x="240" y="720"/>
                        <a:chExt cx="3980" cy="1064"/>
                      </a:xfrm>
                    </p:grpSpPr>
                    <p:sp>
                      <p:nvSpPr>
                        <p:cNvPr id="99348" name="Freeform 20">
                          <a:extLst>
                            <a:ext uri="{FF2B5EF4-FFF2-40B4-BE49-F238E27FC236}">
                              <a16:creationId xmlns:a16="http://schemas.microsoft.com/office/drawing/2014/main" id="{15853F05-6ED0-4DC2-F7B8-38E20383FEDF}"/>
                            </a:ext>
                          </a:extLst>
                        </p:cNvPr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240" y="720"/>
                          <a:ext cx="2012" cy="1064"/>
                        </a:xfrm>
                        <a:custGeom>
                          <a:avLst/>
                          <a:gdLst>
                            <a:gd name="T0" fmla="*/ 0 w 2012"/>
                            <a:gd name="T1" fmla="*/ 54 h 1064"/>
                            <a:gd name="T2" fmla="*/ 0 w 2012"/>
                            <a:gd name="T3" fmla="*/ 1064 h 1064"/>
                            <a:gd name="T4" fmla="*/ 236 w 2012"/>
                            <a:gd name="T5" fmla="*/ 1064 h 1064"/>
                            <a:gd name="T6" fmla="*/ 1772 w 2012"/>
                            <a:gd name="T7" fmla="*/ 1064 h 1064"/>
                            <a:gd name="T8" fmla="*/ 2012 w 2012"/>
                            <a:gd name="T9" fmla="*/ 1064 h 1064"/>
                            <a:gd name="T10" fmla="*/ 2012 w 2012"/>
                            <a:gd name="T11" fmla="*/ 54 h 1064"/>
                            <a:gd name="T12" fmla="*/ 0 w 2012"/>
                            <a:gd name="T13" fmla="*/ 54 h 1064"/>
                          </a:gdLst>
                          <a:ahLst/>
                          <a:cxnLst>
                            <a:cxn ang="0">
                              <a:pos x="T0" y="T1"/>
                            </a:cxn>
                            <a:cxn ang="0">
                              <a:pos x="T2" y="T3"/>
                            </a:cxn>
                            <a:cxn ang="0">
                              <a:pos x="T4" y="T5"/>
                            </a:cxn>
                            <a:cxn ang="0">
                              <a:pos x="T6" y="T7"/>
                            </a:cxn>
                            <a:cxn ang="0">
                              <a:pos x="T8" y="T9"/>
                            </a:cxn>
                            <a:cxn ang="0">
                              <a:pos x="T10" y="T11"/>
                            </a:cxn>
                            <a:cxn ang="0">
                              <a:pos x="T12" y="T13"/>
                            </a:cxn>
                          </a:cxnLst>
                          <a:rect l="0" t="0" r="r" b="b"/>
                          <a:pathLst>
                            <a:path w="2012" h="1064">
                              <a:moveTo>
                                <a:pt x="0" y="54"/>
                              </a:moveTo>
                              <a:lnTo>
                                <a:pt x="0" y="1064"/>
                              </a:lnTo>
                              <a:lnTo>
                                <a:pt x="236" y="1064"/>
                              </a:lnTo>
                              <a:cubicBezTo>
                                <a:pt x="234" y="8"/>
                                <a:pt x="1770" y="0"/>
                                <a:pt x="1772" y="1064"/>
                              </a:cubicBezTo>
                              <a:lnTo>
                                <a:pt x="2012" y="1064"/>
                              </a:lnTo>
                              <a:lnTo>
                                <a:pt x="2012" y="54"/>
                              </a:lnTo>
                              <a:lnTo>
                                <a:pt x="0" y="54"/>
                              </a:lnTo>
                              <a:close/>
                            </a:path>
                          </a:pathLst>
                        </a:custGeom>
                        <a:solidFill>
                          <a:schemeClr val="bg2"/>
                        </a:solidFill>
                        <a:ln>
                          <a:noFill/>
                        </a:ln>
                        <a:effectLst/>
                        <a:extLs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round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1796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 wrap="none" anchor="ctr"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99349" name="Freeform 21">
                          <a:extLst>
                            <a:ext uri="{FF2B5EF4-FFF2-40B4-BE49-F238E27FC236}">
                              <a16:creationId xmlns:a16="http://schemas.microsoft.com/office/drawing/2014/main" id="{C4902DDC-A351-CC1D-5A96-338B0B38A26B}"/>
                            </a:ext>
                          </a:extLst>
                        </p:cNvPr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2208" y="720"/>
                          <a:ext cx="2012" cy="1064"/>
                        </a:xfrm>
                        <a:custGeom>
                          <a:avLst/>
                          <a:gdLst>
                            <a:gd name="T0" fmla="*/ 0 w 2012"/>
                            <a:gd name="T1" fmla="*/ 54 h 1064"/>
                            <a:gd name="T2" fmla="*/ 0 w 2012"/>
                            <a:gd name="T3" fmla="*/ 1064 h 1064"/>
                            <a:gd name="T4" fmla="*/ 236 w 2012"/>
                            <a:gd name="T5" fmla="*/ 1064 h 1064"/>
                            <a:gd name="T6" fmla="*/ 1772 w 2012"/>
                            <a:gd name="T7" fmla="*/ 1064 h 1064"/>
                            <a:gd name="T8" fmla="*/ 2012 w 2012"/>
                            <a:gd name="T9" fmla="*/ 1064 h 1064"/>
                            <a:gd name="T10" fmla="*/ 2012 w 2012"/>
                            <a:gd name="T11" fmla="*/ 54 h 1064"/>
                            <a:gd name="T12" fmla="*/ 0 w 2012"/>
                            <a:gd name="T13" fmla="*/ 54 h 1064"/>
                          </a:gdLst>
                          <a:ahLst/>
                          <a:cxnLst>
                            <a:cxn ang="0">
                              <a:pos x="T0" y="T1"/>
                            </a:cxn>
                            <a:cxn ang="0">
                              <a:pos x="T2" y="T3"/>
                            </a:cxn>
                            <a:cxn ang="0">
                              <a:pos x="T4" y="T5"/>
                            </a:cxn>
                            <a:cxn ang="0">
                              <a:pos x="T6" y="T7"/>
                            </a:cxn>
                            <a:cxn ang="0">
                              <a:pos x="T8" y="T9"/>
                            </a:cxn>
                            <a:cxn ang="0">
                              <a:pos x="T10" y="T11"/>
                            </a:cxn>
                            <a:cxn ang="0">
                              <a:pos x="T12" y="T13"/>
                            </a:cxn>
                          </a:cxnLst>
                          <a:rect l="0" t="0" r="r" b="b"/>
                          <a:pathLst>
                            <a:path w="2012" h="1064">
                              <a:moveTo>
                                <a:pt x="0" y="54"/>
                              </a:moveTo>
                              <a:lnTo>
                                <a:pt x="0" y="1064"/>
                              </a:lnTo>
                              <a:lnTo>
                                <a:pt x="236" y="1064"/>
                              </a:lnTo>
                              <a:cubicBezTo>
                                <a:pt x="234" y="8"/>
                                <a:pt x="1770" y="0"/>
                                <a:pt x="1772" y="1064"/>
                              </a:cubicBezTo>
                              <a:lnTo>
                                <a:pt x="2012" y="1064"/>
                              </a:lnTo>
                              <a:lnTo>
                                <a:pt x="2012" y="54"/>
                              </a:lnTo>
                              <a:lnTo>
                                <a:pt x="0" y="54"/>
                              </a:lnTo>
                              <a:close/>
                            </a:path>
                          </a:pathLst>
                        </a:custGeom>
                        <a:solidFill>
                          <a:schemeClr val="bg2"/>
                        </a:solidFill>
                        <a:ln>
                          <a:noFill/>
                        </a:ln>
                        <a:effectLst/>
                        <a:extLs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round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1796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 wrap="none" anchor="ctr"/>
                        <a:lstStyle/>
                        <a:p>
                          <a:endParaRPr lang="en-US"/>
                        </a:p>
                      </p:txBody>
                    </p:sp>
                  </p:grpSp>
                  <p:grpSp>
                    <p:nvGrpSpPr>
                      <p:cNvPr id="99350" name="Group 22">
                        <a:extLst>
                          <a:ext uri="{FF2B5EF4-FFF2-40B4-BE49-F238E27FC236}">
                            <a16:creationId xmlns:a16="http://schemas.microsoft.com/office/drawing/2014/main" id="{CEC6AE6C-8B82-8F46-B555-74353FF0E917}"/>
                          </a:ext>
                        </a:extLst>
                      </p:cNvPr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823" y="283"/>
                        <a:ext cx="823" cy="220"/>
                        <a:chOff x="240" y="720"/>
                        <a:chExt cx="3980" cy="1064"/>
                      </a:xfrm>
                    </p:grpSpPr>
                    <p:sp>
                      <p:nvSpPr>
                        <p:cNvPr id="99351" name="Freeform 23">
                          <a:extLst>
                            <a:ext uri="{FF2B5EF4-FFF2-40B4-BE49-F238E27FC236}">
                              <a16:creationId xmlns:a16="http://schemas.microsoft.com/office/drawing/2014/main" id="{0E1C127E-DF8B-4D52-829E-90489F60A44B}"/>
                            </a:ext>
                          </a:extLst>
                        </p:cNvPr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240" y="720"/>
                          <a:ext cx="2012" cy="1064"/>
                        </a:xfrm>
                        <a:custGeom>
                          <a:avLst/>
                          <a:gdLst>
                            <a:gd name="T0" fmla="*/ 0 w 2012"/>
                            <a:gd name="T1" fmla="*/ 54 h 1064"/>
                            <a:gd name="T2" fmla="*/ 0 w 2012"/>
                            <a:gd name="T3" fmla="*/ 1064 h 1064"/>
                            <a:gd name="T4" fmla="*/ 236 w 2012"/>
                            <a:gd name="T5" fmla="*/ 1064 h 1064"/>
                            <a:gd name="T6" fmla="*/ 1772 w 2012"/>
                            <a:gd name="T7" fmla="*/ 1064 h 1064"/>
                            <a:gd name="T8" fmla="*/ 2012 w 2012"/>
                            <a:gd name="T9" fmla="*/ 1064 h 1064"/>
                            <a:gd name="T10" fmla="*/ 2012 w 2012"/>
                            <a:gd name="T11" fmla="*/ 54 h 1064"/>
                            <a:gd name="T12" fmla="*/ 0 w 2012"/>
                            <a:gd name="T13" fmla="*/ 54 h 1064"/>
                          </a:gdLst>
                          <a:ahLst/>
                          <a:cxnLst>
                            <a:cxn ang="0">
                              <a:pos x="T0" y="T1"/>
                            </a:cxn>
                            <a:cxn ang="0">
                              <a:pos x="T2" y="T3"/>
                            </a:cxn>
                            <a:cxn ang="0">
                              <a:pos x="T4" y="T5"/>
                            </a:cxn>
                            <a:cxn ang="0">
                              <a:pos x="T6" y="T7"/>
                            </a:cxn>
                            <a:cxn ang="0">
                              <a:pos x="T8" y="T9"/>
                            </a:cxn>
                            <a:cxn ang="0">
                              <a:pos x="T10" y="T11"/>
                            </a:cxn>
                            <a:cxn ang="0">
                              <a:pos x="T12" y="T13"/>
                            </a:cxn>
                          </a:cxnLst>
                          <a:rect l="0" t="0" r="r" b="b"/>
                          <a:pathLst>
                            <a:path w="2012" h="1064">
                              <a:moveTo>
                                <a:pt x="0" y="54"/>
                              </a:moveTo>
                              <a:lnTo>
                                <a:pt x="0" y="1064"/>
                              </a:lnTo>
                              <a:lnTo>
                                <a:pt x="236" y="1064"/>
                              </a:lnTo>
                              <a:cubicBezTo>
                                <a:pt x="234" y="8"/>
                                <a:pt x="1770" y="0"/>
                                <a:pt x="1772" y="1064"/>
                              </a:cubicBezTo>
                              <a:lnTo>
                                <a:pt x="2012" y="1064"/>
                              </a:lnTo>
                              <a:lnTo>
                                <a:pt x="2012" y="54"/>
                              </a:lnTo>
                              <a:lnTo>
                                <a:pt x="0" y="54"/>
                              </a:lnTo>
                              <a:close/>
                            </a:path>
                          </a:pathLst>
                        </a:custGeom>
                        <a:solidFill>
                          <a:schemeClr val="bg2"/>
                        </a:solidFill>
                        <a:ln>
                          <a:noFill/>
                        </a:ln>
                        <a:effectLst/>
                        <a:extLs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round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1796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 wrap="none" anchor="ctr"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99352" name="Freeform 24">
                          <a:extLst>
                            <a:ext uri="{FF2B5EF4-FFF2-40B4-BE49-F238E27FC236}">
                              <a16:creationId xmlns:a16="http://schemas.microsoft.com/office/drawing/2014/main" id="{2D631224-8B35-2B2E-F713-5A8BC6D6DA6A}"/>
                            </a:ext>
                          </a:extLst>
                        </p:cNvPr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2208" y="720"/>
                          <a:ext cx="2012" cy="1064"/>
                        </a:xfrm>
                        <a:custGeom>
                          <a:avLst/>
                          <a:gdLst>
                            <a:gd name="T0" fmla="*/ 0 w 2012"/>
                            <a:gd name="T1" fmla="*/ 54 h 1064"/>
                            <a:gd name="T2" fmla="*/ 0 w 2012"/>
                            <a:gd name="T3" fmla="*/ 1064 h 1064"/>
                            <a:gd name="T4" fmla="*/ 236 w 2012"/>
                            <a:gd name="T5" fmla="*/ 1064 h 1064"/>
                            <a:gd name="T6" fmla="*/ 1772 w 2012"/>
                            <a:gd name="T7" fmla="*/ 1064 h 1064"/>
                            <a:gd name="T8" fmla="*/ 2012 w 2012"/>
                            <a:gd name="T9" fmla="*/ 1064 h 1064"/>
                            <a:gd name="T10" fmla="*/ 2012 w 2012"/>
                            <a:gd name="T11" fmla="*/ 54 h 1064"/>
                            <a:gd name="T12" fmla="*/ 0 w 2012"/>
                            <a:gd name="T13" fmla="*/ 54 h 1064"/>
                          </a:gdLst>
                          <a:ahLst/>
                          <a:cxnLst>
                            <a:cxn ang="0">
                              <a:pos x="T0" y="T1"/>
                            </a:cxn>
                            <a:cxn ang="0">
                              <a:pos x="T2" y="T3"/>
                            </a:cxn>
                            <a:cxn ang="0">
                              <a:pos x="T4" y="T5"/>
                            </a:cxn>
                            <a:cxn ang="0">
                              <a:pos x="T6" y="T7"/>
                            </a:cxn>
                            <a:cxn ang="0">
                              <a:pos x="T8" y="T9"/>
                            </a:cxn>
                            <a:cxn ang="0">
                              <a:pos x="T10" y="T11"/>
                            </a:cxn>
                            <a:cxn ang="0">
                              <a:pos x="T12" y="T13"/>
                            </a:cxn>
                          </a:cxnLst>
                          <a:rect l="0" t="0" r="r" b="b"/>
                          <a:pathLst>
                            <a:path w="2012" h="1064">
                              <a:moveTo>
                                <a:pt x="0" y="54"/>
                              </a:moveTo>
                              <a:lnTo>
                                <a:pt x="0" y="1064"/>
                              </a:lnTo>
                              <a:lnTo>
                                <a:pt x="236" y="1064"/>
                              </a:lnTo>
                              <a:cubicBezTo>
                                <a:pt x="234" y="8"/>
                                <a:pt x="1770" y="0"/>
                                <a:pt x="1772" y="1064"/>
                              </a:cubicBezTo>
                              <a:lnTo>
                                <a:pt x="2012" y="1064"/>
                              </a:lnTo>
                              <a:lnTo>
                                <a:pt x="2012" y="54"/>
                              </a:lnTo>
                              <a:lnTo>
                                <a:pt x="0" y="54"/>
                              </a:lnTo>
                              <a:close/>
                            </a:path>
                          </a:pathLst>
                        </a:custGeom>
                        <a:solidFill>
                          <a:schemeClr val="bg2"/>
                        </a:solidFill>
                        <a:ln>
                          <a:noFill/>
                        </a:ln>
                        <a:effectLst/>
                        <a:extLs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round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1796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 wrap="none" anchor="ctr"/>
                        <a:lstStyle/>
                        <a:p>
                          <a:endParaRPr lang="en-US"/>
                        </a:p>
                      </p:txBody>
                    </p:sp>
                  </p:grpSp>
                  <p:grpSp>
                    <p:nvGrpSpPr>
                      <p:cNvPr id="99353" name="Group 25">
                        <a:extLst>
                          <a:ext uri="{FF2B5EF4-FFF2-40B4-BE49-F238E27FC236}">
                            <a16:creationId xmlns:a16="http://schemas.microsoft.com/office/drawing/2014/main" id="{9C7A12C4-BB84-29BA-BD47-B586974583F4}"/>
                          </a:ext>
                        </a:extLst>
                      </p:cNvPr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1646" y="283"/>
                        <a:ext cx="823" cy="220"/>
                        <a:chOff x="1646" y="283"/>
                        <a:chExt cx="823" cy="220"/>
                      </a:xfrm>
                    </p:grpSpPr>
                    <p:sp>
                      <p:nvSpPr>
                        <p:cNvPr id="99354" name="Freeform 26">
                          <a:extLst>
                            <a:ext uri="{FF2B5EF4-FFF2-40B4-BE49-F238E27FC236}">
                              <a16:creationId xmlns:a16="http://schemas.microsoft.com/office/drawing/2014/main" id="{873DB2B4-2E18-E347-B0E7-58EDE03A7392}"/>
                            </a:ext>
                          </a:extLst>
                        </p:cNvPr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1646" y="283"/>
                          <a:ext cx="416" cy="220"/>
                        </a:xfrm>
                        <a:custGeom>
                          <a:avLst/>
                          <a:gdLst>
                            <a:gd name="T0" fmla="*/ 0 w 2012"/>
                            <a:gd name="T1" fmla="*/ 54 h 1064"/>
                            <a:gd name="T2" fmla="*/ 0 w 2012"/>
                            <a:gd name="T3" fmla="*/ 1064 h 1064"/>
                            <a:gd name="T4" fmla="*/ 236 w 2012"/>
                            <a:gd name="T5" fmla="*/ 1064 h 1064"/>
                            <a:gd name="T6" fmla="*/ 1772 w 2012"/>
                            <a:gd name="T7" fmla="*/ 1064 h 1064"/>
                            <a:gd name="T8" fmla="*/ 2012 w 2012"/>
                            <a:gd name="T9" fmla="*/ 1064 h 1064"/>
                            <a:gd name="T10" fmla="*/ 2012 w 2012"/>
                            <a:gd name="T11" fmla="*/ 54 h 1064"/>
                            <a:gd name="T12" fmla="*/ 0 w 2012"/>
                            <a:gd name="T13" fmla="*/ 54 h 1064"/>
                          </a:gdLst>
                          <a:ahLst/>
                          <a:cxnLst>
                            <a:cxn ang="0">
                              <a:pos x="T0" y="T1"/>
                            </a:cxn>
                            <a:cxn ang="0">
                              <a:pos x="T2" y="T3"/>
                            </a:cxn>
                            <a:cxn ang="0">
                              <a:pos x="T4" y="T5"/>
                            </a:cxn>
                            <a:cxn ang="0">
                              <a:pos x="T6" y="T7"/>
                            </a:cxn>
                            <a:cxn ang="0">
                              <a:pos x="T8" y="T9"/>
                            </a:cxn>
                            <a:cxn ang="0">
                              <a:pos x="T10" y="T11"/>
                            </a:cxn>
                            <a:cxn ang="0">
                              <a:pos x="T12" y="T13"/>
                            </a:cxn>
                          </a:cxnLst>
                          <a:rect l="0" t="0" r="r" b="b"/>
                          <a:pathLst>
                            <a:path w="2012" h="1064">
                              <a:moveTo>
                                <a:pt x="0" y="54"/>
                              </a:moveTo>
                              <a:lnTo>
                                <a:pt x="0" y="1064"/>
                              </a:lnTo>
                              <a:lnTo>
                                <a:pt x="236" y="1064"/>
                              </a:lnTo>
                              <a:cubicBezTo>
                                <a:pt x="234" y="8"/>
                                <a:pt x="1770" y="0"/>
                                <a:pt x="1772" y="1064"/>
                              </a:cubicBezTo>
                              <a:lnTo>
                                <a:pt x="2012" y="1064"/>
                              </a:lnTo>
                              <a:lnTo>
                                <a:pt x="2012" y="54"/>
                              </a:lnTo>
                              <a:lnTo>
                                <a:pt x="0" y="54"/>
                              </a:lnTo>
                              <a:close/>
                            </a:path>
                          </a:pathLst>
                        </a:custGeom>
                        <a:solidFill>
                          <a:schemeClr val="bg2"/>
                        </a:solidFill>
                        <a:ln>
                          <a:noFill/>
                        </a:ln>
                        <a:effectLst/>
                        <a:extLs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round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1796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 wrap="none" anchor="ctr"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99355" name="Freeform 27">
                          <a:extLst>
                            <a:ext uri="{FF2B5EF4-FFF2-40B4-BE49-F238E27FC236}">
                              <a16:creationId xmlns:a16="http://schemas.microsoft.com/office/drawing/2014/main" id="{3CE4CF1C-24CF-9DCE-B88F-82F8FBC0025F}"/>
                            </a:ext>
                          </a:extLst>
                        </p:cNvPr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2053" y="283"/>
                          <a:ext cx="416" cy="220"/>
                        </a:xfrm>
                        <a:custGeom>
                          <a:avLst/>
                          <a:gdLst>
                            <a:gd name="T0" fmla="*/ 0 w 2012"/>
                            <a:gd name="T1" fmla="*/ 54 h 1064"/>
                            <a:gd name="T2" fmla="*/ 0 w 2012"/>
                            <a:gd name="T3" fmla="*/ 1064 h 1064"/>
                            <a:gd name="T4" fmla="*/ 236 w 2012"/>
                            <a:gd name="T5" fmla="*/ 1064 h 1064"/>
                            <a:gd name="T6" fmla="*/ 1772 w 2012"/>
                            <a:gd name="T7" fmla="*/ 1064 h 1064"/>
                            <a:gd name="T8" fmla="*/ 2012 w 2012"/>
                            <a:gd name="T9" fmla="*/ 1064 h 1064"/>
                            <a:gd name="T10" fmla="*/ 2012 w 2012"/>
                            <a:gd name="T11" fmla="*/ 54 h 1064"/>
                            <a:gd name="T12" fmla="*/ 0 w 2012"/>
                            <a:gd name="T13" fmla="*/ 54 h 1064"/>
                          </a:gdLst>
                          <a:ahLst/>
                          <a:cxnLst>
                            <a:cxn ang="0">
                              <a:pos x="T0" y="T1"/>
                            </a:cxn>
                            <a:cxn ang="0">
                              <a:pos x="T2" y="T3"/>
                            </a:cxn>
                            <a:cxn ang="0">
                              <a:pos x="T4" y="T5"/>
                            </a:cxn>
                            <a:cxn ang="0">
                              <a:pos x="T6" y="T7"/>
                            </a:cxn>
                            <a:cxn ang="0">
                              <a:pos x="T8" y="T9"/>
                            </a:cxn>
                            <a:cxn ang="0">
                              <a:pos x="T10" y="T11"/>
                            </a:cxn>
                            <a:cxn ang="0">
                              <a:pos x="T12" y="T13"/>
                            </a:cxn>
                          </a:cxnLst>
                          <a:rect l="0" t="0" r="r" b="b"/>
                          <a:pathLst>
                            <a:path w="2012" h="1064">
                              <a:moveTo>
                                <a:pt x="0" y="54"/>
                              </a:moveTo>
                              <a:lnTo>
                                <a:pt x="0" y="1064"/>
                              </a:lnTo>
                              <a:lnTo>
                                <a:pt x="236" y="1064"/>
                              </a:lnTo>
                              <a:cubicBezTo>
                                <a:pt x="234" y="8"/>
                                <a:pt x="1770" y="0"/>
                                <a:pt x="1772" y="1064"/>
                              </a:cubicBezTo>
                              <a:lnTo>
                                <a:pt x="2012" y="1064"/>
                              </a:lnTo>
                              <a:lnTo>
                                <a:pt x="2012" y="54"/>
                              </a:lnTo>
                              <a:lnTo>
                                <a:pt x="0" y="54"/>
                              </a:lnTo>
                              <a:close/>
                            </a:path>
                          </a:pathLst>
                        </a:custGeom>
                        <a:solidFill>
                          <a:schemeClr val="bg2"/>
                        </a:solidFill>
                        <a:ln>
                          <a:noFill/>
                        </a:ln>
                        <a:effectLst/>
                        <a:extLs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round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1796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 wrap="none" anchor="ctr"/>
                        <a:lstStyle/>
                        <a:p>
                          <a:endParaRPr lang="en-US"/>
                        </a:p>
                      </p:txBody>
                    </p:sp>
                  </p:grpSp>
                  <p:grpSp>
                    <p:nvGrpSpPr>
                      <p:cNvPr id="99356" name="Group 28">
                        <a:extLst>
                          <a:ext uri="{FF2B5EF4-FFF2-40B4-BE49-F238E27FC236}">
                            <a16:creationId xmlns:a16="http://schemas.microsoft.com/office/drawing/2014/main" id="{C92E1C4D-ACA9-DDB8-4D4E-ED5E84618053}"/>
                          </a:ext>
                        </a:extLst>
                      </p:cNvPr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2469" y="283"/>
                        <a:ext cx="822" cy="220"/>
                        <a:chOff x="240" y="720"/>
                        <a:chExt cx="3980" cy="1064"/>
                      </a:xfrm>
                    </p:grpSpPr>
                    <p:sp>
                      <p:nvSpPr>
                        <p:cNvPr id="99357" name="Freeform 29">
                          <a:extLst>
                            <a:ext uri="{FF2B5EF4-FFF2-40B4-BE49-F238E27FC236}">
                              <a16:creationId xmlns:a16="http://schemas.microsoft.com/office/drawing/2014/main" id="{F2968FE5-470F-18D0-FF85-34146A2D9B24}"/>
                            </a:ext>
                          </a:extLst>
                        </p:cNvPr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240" y="720"/>
                          <a:ext cx="2012" cy="1064"/>
                        </a:xfrm>
                        <a:custGeom>
                          <a:avLst/>
                          <a:gdLst>
                            <a:gd name="T0" fmla="*/ 0 w 2012"/>
                            <a:gd name="T1" fmla="*/ 54 h 1064"/>
                            <a:gd name="T2" fmla="*/ 0 w 2012"/>
                            <a:gd name="T3" fmla="*/ 1064 h 1064"/>
                            <a:gd name="T4" fmla="*/ 236 w 2012"/>
                            <a:gd name="T5" fmla="*/ 1064 h 1064"/>
                            <a:gd name="T6" fmla="*/ 1772 w 2012"/>
                            <a:gd name="T7" fmla="*/ 1064 h 1064"/>
                            <a:gd name="T8" fmla="*/ 2012 w 2012"/>
                            <a:gd name="T9" fmla="*/ 1064 h 1064"/>
                            <a:gd name="T10" fmla="*/ 2012 w 2012"/>
                            <a:gd name="T11" fmla="*/ 54 h 1064"/>
                            <a:gd name="T12" fmla="*/ 0 w 2012"/>
                            <a:gd name="T13" fmla="*/ 54 h 1064"/>
                          </a:gdLst>
                          <a:ahLst/>
                          <a:cxnLst>
                            <a:cxn ang="0">
                              <a:pos x="T0" y="T1"/>
                            </a:cxn>
                            <a:cxn ang="0">
                              <a:pos x="T2" y="T3"/>
                            </a:cxn>
                            <a:cxn ang="0">
                              <a:pos x="T4" y="T5"/>
                            </a:cxn>
                            <a:cxn ang="0">
                              <a:pos x="T6" y="T7"/>
                            </a:cxn>
                            <a:cxn ang="0">
                              <a:pos x="T8" y="T9"/>
                            </a:cxn>
                            <a:cxn ang="0">
                              <a:pos x="T10" y="T11"/>
                            </a:cxn>
                            <a:cxn ang="0">
                              <a:pos x="T12" y="T13"/>
                            </a:cxn>
                          </a:cxnLst>
                          <a:rect l="0" t="0" r="r" b="b"/>
                          <a:pathLst>
                            <a:path w="2012" h="1064">
                              <a:moveTo>
                                <a:pt x="0" y="54"/>
                              </a:moveTo>
                              <a:lnTo>
                                <a:pt x="0" y="1064"/>
                              </a:lnTo>
                              <a:lnTo>
                                <a:pt x="236" y="1064"/>
                              </a:lnTo>
                              <a:cubicBezTo>
                                <a:pt x="234" y="8"/>
                                <a:pt x="1770" y="0"/>
                                <a:pt x="1772" y="1064"/>
                              </a:cubicBezTo>
                              <a:lnTo>
                                <a:pt x="2012" y="1064"/>
                              </a:lnTo>
                              <a:lnTo>
                                <a:pt x="2012" y="54"/>
                              </a:lnTo>
                              <a:lnTo>
                                <a:pt x="0" y="54"/>
                              </a:lnTo>
                              <a:close/>
                            </a:path>
                          </a:pathLst>
                        </a:custGeom>
                        <a:solidFill>
                          <a:schemeClr val="bg2"/>
                        </a:solidFill>
                        <a:ln>
                          <a:noFill/>
                        </a:ln>
                        <a:effectLst/>
                        <a:extLs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round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1796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 wrap="none" anchor="ctr"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99358" name="Freeform 30">
                          <a:extLst>
                            <a:ext uri="{FF2B5EF4-FFF2-40B4-BE49-F238E27FC236}">
                              <a16:creationId xmlns:a16="http://schemas.microsoft.com/office/drawing/2014/main" id="{CCDE5BB4-F1E9-89E5-0DCE-152ED0D7AC22}"/>
                            </a:ext>
                          </a:extLst>
                        </p:cNvPr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2208" y="720"/>
                          <a:ext cx="2012" cy="1064"/>
                        </a:xfrm>
                        <a:custGeom>
                          <a:avLst/>
                          <a:gdLst>
                            <a:gd name="T0" fmla="*/ 0 w 2012"/>
                            <a:gd name="T1" fmla="*/ 54 h 1064"/>
                            <a:gd name="T2" fmla="*/ 0 w 2012"/>
                            <a:gd name="T3" fmla="*/ 1064 h 1064"/>
                            <a:gd name="T4" fmla="*/ 236 w 2012"/>
                            <a:gd name="T5" fmla="*/ 1064 h 1064"/>
                            <a:gd name="T6" fmla="*/ 1772 w 2012"/>
                            <a:gd name="T7" fmla="*/ 1064 h 1064"/>
                            <a:gd name="T8" fmla="*/ 2012 w 2012"/>
                            <a:gd name="T9" fmla="*/ 1064 h 1064"/>
                            <a:gd name="T10" fmla="*/ 2012 w 2012"/>
                            <a:gd name="T11" fmla="*/ 54 h 1064"/>
                            <a:gd name="T12" fmla="*/ 0 w 2012"/>
                            <a:gd name="T13" fmla="*/ 54 h 1064"/>
                          </a:gdLst>
                          <a:ahLst/>
                          <a:cxnLst>
                            <a:cxn ang="0">
                              <a:pos x="T0" y="T1"/>
                            </a:cxn>
                            <a:cxn ang="0">
                              <a:pos x="T2" y="T3"/>
                            </a:cxn>
                            <a:cxn ang="0">
                              <a:pos x="T4" y="T5"/>
                            </a:cxn>
                            <a:cxn ang="0">
                              <a:pos x="T6" y="T7"/>
                            </a:cxn>
                            <a:cxn ang="0">
                              <a:pos x="T8" y="T9"/>
                            </a:cxn>
                            <a:cxn ang="0">
                              <a:pos x="T10" y="T11"/>
                            </a:cxn>
                            <a:cxn ang="0">
                              <a:pos x="T12" y="T13"/>
                            </a:cxn>
                          </a:cxnLst>
                          <a:rect l="0" t="0" r="r" b="b"/>
                          <a:pathLst>
                            <a:path w="2012" h="1064">
                              <a:moveTo>
                                <a:pt x="0" y="54"/>
                              </a:moveTo>
                              <a:lnTo>
                                <a:pt x="0" y="1064"/>
                              </a:lnTo>
                              <a:lnTo>
                                <a:pt x="236" y="1064"/>
                              </a:lnTo>
                              <a:cubicBezTo>
                                <a:pt x="234" y="8"/>
                                <a:pt x="1770" y="0"/>
                                <a:pt x="1772" y="1064"/>
                              </a:cubicBezTo>
                              <a:lnTo>
                                <a:pt x="2012" y="1064"/>
                              </a:lnTo>
                              <a:lnTo>
                                <a:pt x="2012" y="54"/>
                              </a:lnTo>
                              <a:lnTo>
                                <a:pt x="0" y="54"/>
                              </a:lnTo>
                              <a:close/>
                            </a:path>
                          </a:pathLst>
                        </a:custGeom>
                        <a:solidFill>
                          <a:schemeClr val="bg2"/>
                        </a:solidFill>
                        <a:ln>
                          <a:noFill/>
                        </a:ln>
                        <a:effectLst/>
                        <a:extLs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round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1796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 wrap="none" anchor="ctr"/>
                        <a:lstStyle/>
                        <a:p>
                          <a:endParaRPr lang="en-US"/>
                        </a:p>
                      </p:txBody>
                    </p:sp>
                  </p:grpSp>
                  <p:grpSp>
                    <p:nvGrpSpPr>
                      <p:cNvPr id="99359" name="Group 31">
                        <a:extLst>
                          <a:ext uri="{FF2B5EF4-FFF2-40B4-BE49-F238E27FC236}">
                            <a16:creationId xmlns:a16="http://schemas.microsoft.com/office/drawing/2014/main" id="{D6C194DB-B09F-8386-737E-745C469CF2A7}"/>
                          </a:ext>
                        </a:extLst>
                      </p:cNvPr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3291" y="283"/>
                        <a:ext cx="823" cy="220"/>
                        <a:chOff x="240" y="720"/>
                        <a:chExt cx="3980" cy="1064"/>
                      </a:xfrm>
                    </p:grpSpPr>
                    <p:sp>
                      <p:nvSpPr>
                        <p:cNvPr id="99360" name="Freeform 32">
                          <a:extLst>
                            <a:ext uri="{FF2B5EF4-FFF2-40B4-BE49-F238E27FC236}">
                              <a16:creationId xmlns:a16="http://schemas.microsoft.com/office/drawing/2014/main" id="{9B67C2F7-ECA5-875B-F37C-B5608FC2D89F}"/>
                            </a:ext>
                          </a:extLst>
                        </p:cNvPr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240" y="720"/>
                          <a:ext cx="2012" cy="1064"/>
                        </a:xfrm>
                        <a:custGeom>
                          <a:avLst/>
                          <a:gdLst>
                            <a:gd name="T0" fmla="*/ 0 w 2012"/>
                            <a:gd name="T1" fmla="*/ 54 h 1064"/>
                            <a:gd name="T2" fmla="*/ 0 w 2012"/>
                            <a:gd name="T3" fmla="*/ 1064 h 1064"/>
                            <a:gd name="T4" fmla="*/ 236 w 2012"/>
                            <a:gd name="T5" fmla="*/ 1064 h 1064"/>
                            <a:gd name="T6" fmla="*/ 1772 w 2012"/>
                            <a:gd name="T7" fmla="*/ 1064 h 1064"/>
                            <a:gd name="T8" fmla="*/ 2012 w 2012"/>
                            <a:gd name="T9" fmla="*/ 1064 h 1064"/>
                            <a:gd name="T10" fmla="*/ 2012 w 2012"/>
                            <a:gd name="T11" fmla="*/ 54 h 1064"/>
                            <a:gd name="T12" fmla="*/ 0 w 2012"/>
                            <a:gd name="T13" fmla="*/ 54 h 1064"/>
                          </a:gdLst>
                          <a:ahLst/>
                          <a:cxnLst>
                            <a:cxn ang="0">
                              <a:pos x="T0" y="T1"/>
                            </a:cxn>
                            <a:cxn ang="0">
                              <a:pos x="T2" y="T3"/>
                            </a:cxn>
                            <a:cxn ang="0">
                              <a:pos x="T4" y="T5"/>
                            </a:cxn>
                            <a:cxn ang="0">
                              <a:pos x="T6" y="T7"/>
                            </a:cxn>
                            <a:cxn ang="0">
                              <a:pos x="T8" y="T9"/>
                            </a:cxn>
                            <a:cxn ang="0">
                              <a:pos x="T10" y="T11"/>
                            </a:cxn>
                            <a:cxn ang="0">
                              <a:pos x="T12" y="T13"/>
                            </a:cxn>
                          </a:cxnLst>
                          <a:rect l="0" t="0" r="r" b="b"/>
                          <a:pathLst>
                            <a:path w="2012" h="1064">
                              <a:moveTo>
                                <a:pt x="0" y="54"/>
                              </a:moveTo>
                              <a:lnTo>
                                <a:pt x="0" y="1064"/>
                              </a:lnTo>
                              <a:lnTo>
                                <a:pt x="236" y="1064"/>
                              </a:lnTo>
                              <a:cubicBezTo>
                                <a:pt x="234" y="8"/>
                                <a:pt x="1770" y="0"/>
                                <a:pt x="1772" y="1064"/>
                              </a:cubicBezTo>
                              <a:lnTo>
                                <a:pt x="2012" y="1064"/>
                              </a:lnTo>
                              <a:lnTo>
                                <a:pt x="2012" y="54"/>
                              </a:lnTo>
                              <a:lnTo>
                                <a:pt x="0" y="54"/>
                              </a:lnTo>
                              <a:close/>
                            </a:path>
                          </a:pathLst>
                        </a:custGeom>
                        <a:solidFill>
                          <a:schemeClr val="bg2"/>
                        </a:solidFill>
                        <a:ln>
                          <a:noFill/>
                        </a:ln>
                        <a:effectLst/>
                        <a:extLs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round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1796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 wrap="none" anchor="ctr"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99361" name="Freeform 33">
                          <a:extLst>
                            <a:ext uri="{FF2B5EF4-FFF2-40B4-BE49-F238E27FC236}">
                              <a16:creationId xmlns:a16="http://schemas.microsoft.com/office/drawing/2014/main" id="{CF60E841-B59F-86F5-A7C9-27EECA16D9D8}"/>
                            </a:ext>
                          </a:extLst>
                        </p:cNvPr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2208" y="720"/>
                          <a:ext cx="2012" cy="1064"/>
                        </a:xfrm>
                        <a:custGeom>
                          <a:avLst/>
                          <a:gdLst>
                            <a:gd name="T0" fmla="*/ 0 w 2012"/>
                            <a:gd name="T1" fmla="*/ 54 h 1064"/>
                            <a:gd name="T2" fmla="*/ 0 w 2012"/>
                            <a:gd name="T3" fmla="*/ 1064 h 1064"/>
                            <a:gd name="T4" fmla="*/ 236 w 2012"/>
                            <a:gd name="T5" fmla="*/ 1064 h 1064"/>
                            <a:gd name="T6" fmla="*/ 1772 w 2012"/>
                            <a:gd name="T7" fmla="*/ 1064 h 1064"/>
                            <a:gd name="T8" fmla="*/ 2012 w 2012"/>
                            <a:gd name="T9" fmla="*/ 1064 h 1064"/>
                            <a:gd name="T10" fmla="*/ 2012 w 2012"/>
                            <a:gd name="T11" fmla="*/ 54 h 1064"/>
                            <a:gd name="T12" fmla="*/ 0 w 2012"/>
                            <a:gd name="T13" fmla="*/ 54 h 1064"/>
                          </a:gdLst>
                          <a:ahLst/>
                          <a:cxnLst>
                            <a:cxn ang="0">
                              <a:pos x="T0" y="T1"/>
                            </a:cxn>
                            <a:cxn ang="0">
                              <a:pos x="T2" y="T3"/>
                            </a:cxn>
                            <a:cxn ang="0">
                              <a:pos x="T4" y="T5"/>
                            </a:cxn>
                            <a:cxn ang="0">
                              <a:pos x="T6" y="T7"/>
                            </a:cxn>
                            <a:cxn ang="0">
                              <a:pos x="T8" y="T9"/>
                            </a:cxn>
                            <a:cxn ang="0">
                              <a:pos x="T10" y="T11"/>
                            </a:cxn>
                            <a:cxn ang="0">
                              <a:pos x="T12" y="T13"/>
                            </a:cxn>
                          </a:cxnLst>
                          <a:rect l="0" t="0" r="r" b="b"/>
                          <a:pathLst>
                            <a:path w="2012" h="1064">
                              <a:moveTo>
                                <a:pt x="0" y="54"/>
                              </a:moveTo>
                              <a:lnTo>
                                <a:pt x="0" y="1064"/>
                              </a:lnTo>
                              <a:lnTo>
                                <a:pt x="236" y="1064"/>
                              </a:lnTo>
                              <a:cubicBezTo>
                                <a:pt x="234" y="8"/>
                                <a:pt x="1770" y="0"/>
                                <a:pt x="1772" y="1064"/>
                              </a:cubicBezTo>
                              <a:lnTo>
                                <a:pt x="2012" y="1064"/>
                              </a:lnTo>
                              <a:lnTo>
                                <a:pt x="2012" y="54"/>
                              </a:lnTo>
                              <a:lnTo>
                                <a:pt x="0" y="54"/>
                              </a:lnTo>
                              <a:close/>
                            </a:path>
                          </a:pathLst>
                        </a:custGeom>
                        <a:solidFill>
                          <a:schemeClr val="bg2"/>
                        </a:solidFill>
                        <a:ln>
                          <a:noFill/>
                        </a:ln>
                        <a:effectLst/>
                        <a:extLs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round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1796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 wrap="none" anchor="ctr"/>
                        <a:lstStyle/>
                        <a:p>
                          <a:endParaRPr lang="en-US"/>
                        </a:p>
                      </p:txBody>
                    </p:sp>
                  </p:grpSp>
                  <p:grpSp>
                    <p:nvGrpSpPr>
                      <p:cNvPr id="99362" name="Group 34">
                        <a:extLst>
                          <a:ext uri="{FF2B5EF4-FFF2-40B4-BE49-F238E27FC236}">
                            <a16:creationId xmlns:a16="http://schemas.microsoft.com/office/drawing/2014/main" id="{E33E3D72-0F44-B49E-6E37-E87729189601}"/>
                          </a:ext>
                        </a:extLst>
                      </p:cNvPr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4114" y="283"/>
                        <a:ext cx="823" cy="220"/>
                        <a:chOff x="240" y="720"/>
                        <a:chExt cx="3980" cy="1064"/>
                      </a:xfrm>
                    </p:grpSpPr>
                    <p:sp>
                      <p:nvSpPr>
                        <p:cNvPr id="99363" name="Freeform 35">
                          <a:extLst>
                            <a:ext uri="{FF2B5EF4-FFF2-40B4-BE49-F238E27FC236}">
                              <a16:creationId xmlns:a16="http://schemas.microsoft.com/office/drawing/2014/main" id="{B363CE1C-F59B-1D69-AF44-0B033C9DFF63}"/>
                            </a:ext>
                          </a:extLst>
                        </p:cNvPr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240" y="720"/>
                          <a:ext cx="2012" cy="1064"/>
                        </a:xfrm>
                        <a:custGeom>
                          <a:avLst/>
                          <a:gdLst>
                            <a:gd name="T0" fmla="*/ 0 w 2012"/>
                            <a:gd name="T1" fmla="*/ 54 h 1064"/>
                            <a:gd name="T2" fmla="*/ 0 w 2012"/>
                            <a:gd name="T3" fmla="*/ 1064 h 1064"/>
                            <a:gd name="T4" fmla="*/ 236 w 2012"/>
                            <a:gd name="T5" fmla="*/ 1064 h 1064"/>
                            <a:gd name="T6" fmla="*/ 1772 w 2012"/>
                            <a:gd name="T7" fmla="*/ 1064 h 1064"/>
                            <a:gd name="T8" fmla="*/ 2012 w 2012"/>
                            <a:gd name="T9" fmla="*/ 1064 h 1064"/>
                            <a:gd name="T10" fmla="*/ 2012 w 2012"/>
                            <a:gd name="T11" fmla="*/ 54 h 1064"/>
                            <a:gd name="T12" fmla="*/ 0 w 2012"/>
                            <a:gd name="T13" fmla="*/ 54 h 1064"/>
                          </a:gdLst>
                          <a:ahLst/>
                          <a:cxnLst>
                            <a:cxn ang="0">
                              <a:pos x="T0" y="T1"/>
                            </a:cxn>
                            <a:cxn ang="0">
                              <a:pos x="T2" y="T3"/>
                            </a:cxn>
                            <a:cxn ang="0">
                              <a:pos x="T4" y="T5"/>
                            </a:cxn>
                            <a:cxn ang="0">
                              <a:pos x="T6" y="T7"/>
                            </a:cxn>
                            <a:cxn ang="0">
                              <a:pos x="T8" y="T9"/>
                            </a:cxn>
                            <a:cxn ang="0">
                              <a:pos x="T10" y="T11"/>
                            </a:cxn>
                            <a:cxn ang="0">
                              <a:pos x="T12" y="T13"/>
                            </a:cxn>
                          </a:cxnLst>
                          <a:rect l="0" t="0" r="r" b="b"/>
                          <a:pathLst>
                            <a:path w="2012" h="1064">
                              <a:moveTo>
                                <a:pt x="0" y="54"/>
                              </a:moveTo>
                              <a:lnTo>
                                <a:pt x="0" y="1064"/>
                              </a:lnTo>
                              <a:lnTo>
                                <a:pt x="236" y="1064"/>
                              </a:lnTo>
                              <a:cubicBezTo>
                                <a:pt x="234" y="8"/>
                                <a:pt x="1770" y="0"/>
                                <a:pt x="1772" y="1064"/>
                              </a:cubicBezTo>
                              <a:lnTo>
                                <a:pt x="2012" y="1064"/>
                              </a:lnTo>
                              <a:lnTo>
                                <a:pt x="2012" y="54"/>
                              </a:lnTo>
                              <a:lnTo>
                                <a:pt x="0" y="54"/>
                              </a:lnTo>
                              <a:close/>
                            </a:path>
                          </a:pathLst>
                        </a:custGeom>
                        <a:solidFill>
                          <a:schemeClr val="bg2"/>
                        </a:solidFill>
                        <a:ln>
                          <a:noFill/>
                        </a:ln>
                        <a:effectLst/>
                        <a:extLs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round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1796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 wrap="none" anchor="ctr"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99364" name="Freeform 36">
                          <a:extLst>
                            <a:ext uri="{FF2B5EF4-FFF2-40B4-BE49-F238E27FC236}">
                              <a16:creationId xmlns:a16="http://schemas.microsoft.com/office/drawing/2014/main" id="{B48164A6-A254-A8DD-490A-F643C93F3B20}"/>
                            </a:ext>
                          </a:extLst>
                        </p:cNvPr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2208" y="720"/>
                          <a:ext cx="2012" cy="1064"/>
                        </a:xfrm>
                        <a:custGeom>
                          <a:avLst/>
                          <a:gdLst>
                            <a:gd name="T0" fmla="*/ 0 w 2012"/>
                            <a:gd name="T1" fmla="*/ 54 h 1064"/>
                            <a:gd name="T2" fmla="*/ 0 w 2012"/>
                            <a:gd name="T3" fmla="*/ 1064 h 1064"/>
                            <a:gd name="T4" fmla="*/ 236 w 2012"/>
                            <a:gd name="T5" fmla="*/ 1064 h 1064"/>
                            <a:gd name="T6" fmla="*/ 1772 w 2012"/>
                            <a:gd name="T7" fmla="*/ 1064 h 1064"/>
                            <a:gd name="T8" fmla="*/ 2012 w 2012"/>
                            <a:gd name="T9" fmla="*/ 1064 h 1064"/>
                            <a:gd name="T10" fmla="*/ 2012 w 2012"/>
                            <a:gd name="T11" fmla="*/ 54 h 1064"/>
                            <a:gd name="T12" fmla="*/ 0 w 2012"/>
                            <a:gd name="T13" fmla="*/ 54 h 1064"/>
                          </a:gdLst>
                          <a:ahLst/>
                          <a:cxnLst>
                            <a:cxn ang="0">
                              <a:pos x="T0" y="T1"/>
                            </a:cxn>
                            <a:cxn ang="0">
                              <a:pos x="T2" y="T3"/>
                            </a:cxn>
                            <a:cxn ang="0">
                              <a:pos x="T4" y="T5"/>
                            </a:cxn>
                            <a:cxn ang="0">
                              <a:pos x="T6" y="T7"/>
                            </a:cxn>
                            <a:cxn ang="0">
                              <a:pos x="T8" y="T9"/>
                            </a:cxn>
                            <a:cxn ang="0">
                              <a:pos x="T10" y="T11"/>
                            </a:cxn>
                            <a:cxn ang="0">
                              <a:pos x="T12" y="T13"/>
                            </a:cxn>
                          </a:cxnLst>
                          <a:rect l="0" t="0" r="r" b="b"/>
                          <a:pathLst>
                            <a:path w="2012" h="1064">
                              <a:moveTo>
                                <a:pt x="0" y="54"/>
                              </a:moveTo>
                              <a:lnTo>
                                <a:pt x="0" y="1064"/>
                              </a:lnTo>
                              <a:lnTo>
                                <a:pt x="236" y="1064"/>
                              </a:lnTo>
                              <a:cubicBezTo>
                                <a:pt x="234" y="8"/>
                                <a:pt x="1770" y="0"/>
                                <a:pt x="1772" y="1064"/>
                              </a:cubicBezTo>
                              <a:lnTo>
                                <a:pt x="2012" y="1064"/>
                              </a:lnTo>
                              <a:lnTo>
                                <a:pt x="2012" y="54"/>
                              </a:lnTo>
                              <a:lnTo>
                                <a:pt x="0" y="54"/>
                              </a:lnTo>
                              <a:close/>
                            </a:path>
                          </a:pathLst>
                        </a:custGeom>
                        <a:solidFill>
                          <a:schemeClr val="bg2"/>
                        </a:solidFill>
                        <a:ln>
                          <a:noFill/>
                        </a:ln>
                        <a:effectLst/>
                        <a:extLs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round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1796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 wrap="none" anchor="ctr"/>
                        <a:lstStyle/>
                        <a:p>
                          <a:endParaRPr lang="en-US"/>
                        </a:p>
                      </p:txBody>
                    </p:sp>
                  </p:grpSp>
                  <p:grpSp>
                    <p:nvGrpSpPr>
                      <p:cNvPr id="99365" name="Group 37">
                        <a:extLst>
                          <a:ext uri="{FF2B5EF4-FFF2-40B4-BE49-F238E27FC236}">
                            <a16:creationId xmlns:a16="http://schemas.microsoft.com/office/drawing/2014/main" id="{B11C1932-33C3-E428-FE9B-DEECD46F0293}"/>
                          </a:ext>
                        </a:extLst>
                      </p:cNvPr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4937" y="283"/>
                        <a:ext cx="823" cy="220"/>
                        <a:chOff x="240" y="720"/>
                        <a:chExt cx="3980" cy="1064"/>
                      </a:xfrm>
                    </p:grpSpPr>
                    <p:sp>
                      <p:nvSpPr>
                        <p:cNvPr id="99366" name="Freeform 38">
                          <a:extLst>
                            <a:ext uri="{FF2B5EF4-FFF2-40B4-BE49-F238E27FC236}">
                              <a16:creationId xmlns:a16="http://schemas.microsoft.com/office/drawing/2014/main" id="{DC14BC17-A43F-2A95-D02B-088EFD740B59}"/>
                            </a:ext>
                          </a:extLst>
                        </p:cNvPr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240" y="720"/>
                          <a:ext cx="2012" cy="1064"/>
                        </a:xfrm>
                        <a:custGeom>
                          <a:avLst/>
                          <a:gdLst>
                            <a:gd name="T0" fmla="*/ 0 w 2012"/>
                            <a:gd name="T1" fmla="*/ 54 h 1064"/>
                            <a:gd name="T2" fmla="*/ 0 w 2012"/>
                            <a:gd name="T3" fmla="*/ 1064 h 1064"/>
                            <a:gd name="T4" fmla="*/ 236 w 2012"/>
                            <a:gd name="T5" fmla="*/ 1064 h 1064"/>
                            <a:gd name="T6" fmla="*/ 1772 w 2012"/>
                            <a:gd name="T7" fmla="*/ 1064 h 1064"/>
                            <a:gd name="T8" fmla="*/ 2012 w 2012"/>
                            <a:gd name="T9" fmla="*/ 1064 h 1064"/>
                            <a:gd name="T10" fmla="*/ 2012 w 2012"/>
                            <a:gd name="T11" fmla="*/ 54 h 1064"/>
                            <a:gd name="T12" fmla="*/ 0 w 2012"/>
                            <a:gd name="T13" fmla="*/ 54 h 1064"/>
                          </a:gdLst>
                          <a:ahLst/>
                          <a:cxnLst>
                            <a:cxn ang="0">
                              <a:pos x="T0" y="T1"/>
                            </a:cxn>
                            <a:cxn ang="0">
                              <a:pos x="T2" y="T3"/>
                            </a:cxn>
                            <a:cxn ang="0">
                              <a:pos x="T4" y="T5"/>
                            </a:cxn>
                            <a:cxn ang="0">
                              <a:pos x="T6" y="T7"/>
                            </a:cxn>
                            <a:cxn ang="0">
                              <a:pos x="T8" y="T9"/>
                            </a:cxn>
                            <a:cxn ang="0">
                              <a:pos x="T10" y="T11"/>
                            </a:cxn>
                            <a:cxn ang="0">
                              <a:pos x="T12" y="T13"/>
                            </a:cxn>
                          </a:cxnLst>
                          <a:rect l="0" t="0" r="r" b="b"/>
                          <a:pathLst>
                            <a:path w="2012" h="1064">
                              <a:moveTo>
                                <a:pt x="0" y="54"/>
                              </a:moveTo>
                              <a:lnTo>
                                <a:pt x="0" y="1064"/>
                              </a:lnTo>
                              <a:lnTo>
                                <a:pt x="236" y="1064"/>
                              </a:lnTo>
                              <a:cubicBezTo>
                                <a:pt x="234" y="8"/>
                                <a:pt x="1770" y="0"/>
                                <a:pt x="1772" y="1064"/>
                              </a:cubicBezTo>
                              <a:lnTo>
                                <a:pt x="2012" y="1064"/>
                              </a:lnTo>
                              <a:lnTo>
                                <a:pt x="2012" y="54"/>
                              </a:lnTo>
                              <a:lnTo>
                                <a:pt x="0" y="54"/>
                              </a:lnTo>
                              <a:close/>
                            </a:path>
                          </a:pathLst>
                        </a:custGeom>
                        <a:solidFill>
                          <a:schemeClr val="bg2"/>
                        </a:solidFill>
                        <a:ln>
                          <a:noFill/>
                        </a:ln>
                        <a:effectLst/>
                        <a:extLs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round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1796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 wrap="none" anchor="ctr"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99367" name="Freeform 39">
                          <a:extLst>
                            <a:ext uri="{FF2B5EF4-FFF2-40B4-BE49-F238E27FC236}">
                              <a16:creationId xmlns:a16="http://schemas.microsoft.com/office/drawing/2014/main" id="{F3DF68CF-11FC-99B7-D4DA-C0CC0BB8A1DF}"/>
                            </a:ext>
                          </a:extLst>
                        </p:cNvPr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2208" y="720"/>
                          <a:ext cx="2012" cy="1064"/>
                        </a:xfrm>
                        <a:custGeom>
                          <a:avLst/>
                          <a:gdLst>
                            <a:gd name="T0" fmla="*/ 0 w 2012"/>
                            <a:gd name="T1" fmla="*/ 54 h 1064"/>
                            <a:gd name="T2" fmla="*/ 0 w 2012"/>
                            <a:gd name="T3" fmla="*/ 1064 h 1064"/>
                            <a:gd name="T4" fmla="*/ 236 w 2012"/>
                            <a:gd name="T5" fmla="*/ 1064 h 1064"/>
                            <a:gd name="T6" fmla="*/ 1772 w 2012"/>
                            <a:gd name="T7" fmla="*/ 1064 h 1064"/>
                            <a:gd name="T8" fmla="*/ 2012 w 2012"/>
                            <a:gd name="T9" fmla="*/ 1064 h 1064"/>
                            <a:gd name="T10" fmla="*/ 2012 w 2012"/>
                            <a:gd name="T11" fmla="*/ 54 h 1064"/>
                            <a:gd name="T12" fmla="*/ 0 w 2012"/>
                            <a:gd name="T13" fmla="*/ 54 h 1064"/>
                          </a:gdLst>
                          <a:ahLst/>
                          <a:cxnLst>
                            <a:cxn ang="0">
                              <a:pos x="T0" y="T1"/>
                            </a:cxn>
                            <a:cxn ang="0">
                              <a:pos x="T2" y="T3"/>
                            </a:cxn>
                            <a:cxn ang="0">
                              <a:pos x="T4" y="T5"/>
                            </a:cxn>
                            <a:cxn ang="0">
                              <a:pos x="T6" y="T7"/>
                            </a:cxn>
                            <a:cxn ang="0">
                              <a:pos x="T8" y="T9"/>
                            </a:cxn>
                            <a:cxn ang="0">
                              <a:pos x="T10" y="T11"/>
                            </a:cxn>
                            <a:cxn ang="0">
                              <a:pos x="T12" y="T13"/>
                            </a:cxn>
                          </a:cxnLst>
                          <a:rect l="0" t="0" r="r" b="b"/>
                          <a:pathLst>
                            <a:path w="2012" h="1064">
                              <a:moveTo>
                                <a:pt x="0" y="54"/>
                              </a:moveTo>
                              <a:lnTo>
                                <a:pt x="0" y="1064"/>
                              </a:lnTo>
                              <a:lnTo>
                                <a:pt x="236" y="1064"/>
                              </a:lnTo>
                              <a:cubicBezTo>
                                <a:pt x="234" y="8"/>
                                <a:pt x="1770" y="0"/>
                                <a:pt x="1772" y="1064"/>
                              </a:cubicBezTo>
                              <a:lnTo>
                                <a:pt x="2012" y="1064"/>
                              </a:lnTo>
                              <a:lnTo>
                                <a:pt x="2012" y="54"/>
                              </a:lnTo>
                              <a:lnTo>
                                <a:pt x="0" y="54"/>
                              </a:lnTo>
                              <a:close/>
                            </a:path>
                          </a:pathLst>
                        </a:custGeom>
                        <a:solidFill>
                          <a:schemeClr val="bg2"/>
                        </a:solidFill>
                        <a:ln>
                          <a:noFill/>
                        </a:ln>
                        <a:effectLst/>
                        <a:extLs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round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1796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 wrap="none" anchor="ctr"/>
                        <a:lstStyle/>
                        <a:p>
                          <a:endParaRPr lang="en-US"/>
                        </a:p>
                      </p:txBody>
                    </p:sp>
                  </p:grpSp>
                </p:grpSp>
                <p:grpSp>
                  <p:nvGrpSpPr>
                    <p:cNvPr id="99368" name="Group 40">
                      <a:extLst>
                        <a:ext uri="{FF2B5EF4-FFF2-40B4-BE49-F238E27FC236}">
                          <a16:creationId xmlns:a16="http://schemas.microsoft.com/office/drawing/2014/main" id="{3087DB4B-0764-907C-2044-BC2B34EC5B99}"/>
                        </a:ext>
                      </a:extLst>
                    </p:cNvPr>
                    <p:cNvGrpSpPr>
                      <a:grpSpLocks/>
                    </p:cNvGrpSpPr>
                    <p:nvPr/>
                  </p:nvGrpSpPr>
                  <p:grpSpPr bwMode="auto">
                    <a:xfrm>
                      <a:off x="3378" y="463"/>
                      <a:ext cx="418" cy="112"/>
                      <a:chOff x="240" y="720"/>
                      <a:chExt cx="3980" cy="1064"/>
                    </a:xfrm>
                  </p:grpSpPr>
                  <p:sp>
                    <p:nvSpPr>
                      <p:cNvPr id="99369" name="Freeform 41">
                        <a:extLst>
                          <a:ext uri="{FF2B5EF4-FFF2-40B4-BE49-F238E27FC236}">
                            <a16:creationId xmlns:a16="http://schemas.microsoft.com/office/drawing/2014/main" id="{3F840F1A-561D-E2C1-D850-1909A13CE5E5}"/>
                          </a:ext>
                        </a:extLst>
                      </p:cNvPr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40" y="720"/>
                        <a:ext cx="2012" cy="1064"/>
                      </a:xfrm>
                      <a:custGeom>
                        <a:avLst/>
                        <a:gdLst>
                          <a:gd name="T0" fmla="*/ 0 w 2012"/>
                          <a:gd name="T1" fmla="*/ 54 h 1064"/>
                          <a:gd name="T2" fmla="*/ 0 w 2012"/>
                          <a:gd name="T3" fmla="*/ 1064 h 1064"/>
                          <a:gd name="T4" fmla="*/ 236 w 2012"/>
                          <a:gd name="T5" fmla="*/ 1064 h 1064"/>
                          <a:gd name="T6" fmla="*/ 1772 w 2012"/>
                          <a:gd name="T7" fmla="*/ 1064 h 1064"/>
                          <a:gd name="T8" fmla="*/ 2012 w 2012"/>
                          <a:gd name="T9" fmla="*/ 1064 h 1064"/>
                          <a:gd name="T10" fmla="*/ 2012 w 2012"/>
                          <a:gd name="T11" fmla="*/ 54 h 1064"/>
                          <a:gd name="T12" fmla="*/ 0 w 2012"/>
                          <a:gd name="T13" fmla="*/ 54 h 1064"/>
                        </a:gdLst>
                        <a:ahLst/>
                        <a:cxnLst>
                          <a:cxn ang="0">
                            <a:pos x="T0" y="T1"/>
                          </a:cxn>
                          <a:cxn ang="0">
                            <a:pos x="T2" y="T3"/>
                          </a:cxn>
                          <a:cxn ang="0">
                            <a:pos x="T4" y="T5"/>
                          </a:cxn>
                          <a:cxn ang="0">
                            <a:pos x="T6" y="T7"/>
                          </a:cxn>
                          <a:cxn ang="0">
                            <a:pos x="T8" y="T9"/>
                          </a:cxn>
                          <a:cxn ang="0">
                            <a:pos x="T10" y="T11"/>
                          </a:cxn>
                          <a:cxn ang="0">
                            <a:pos x="T12" y="T13"/>
                          </a:cxn>
                        </a:cxnLst>
                        <a:rect l="0" t="0" r="r" b="b"/>
                        <a:pathLst>
                          <a:path w="2012" h="1064">
                            <a:moveTo>
                              <a:pt x="0" y="54"/>
                            </a:moveTo>
                            <a:lnTo>
                              <a:pt x="0" y="1064"/>
                            </a:lnTo>
                            <a:lnTo>
                              <a:pt x="236" y="1064"/>
                            </a:lnTo>
                            <a:cubicBezTo>
                              <a:pt x="234" y="8"/>
                              <a:pt x="1770" y="0"/>
                              <a:pt x="1772" y="1064"/>
                            </a:cubicBezTo>
                            <a:lnTo>
                              <a:pt x="2012" y="1064"/>
                            </a:lnTo>
                            <a:lnTo>
                              <a:pt x="2012" y="54"/>
                            </a:lnTo>
                            <a:lnTo>
                              <a:pt x="0" y="54"/>
                            </a:lnTo>
                            <a:close/>
                          </a:path>
                        </a:pathLst>
                      </a:custGeom>
                      <a:solidFill>
                        <a:schemeClr val="bg2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round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1796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99370" name="Freeform 42">
                        <a:extLst>
                          <a:ext uri="{FF2B5EF4-FFF2-40B4-BE49-F238E27FC236}">
                            <a16:creationId xmlns:a16="http://schemas.microsoft.com/office/drawing/2014/main" id="{621A7880-995C-A27F-89E3-8AFF230A3AA0}"/>
                          </a:ext>
                        </a:extLst>
                      </p:cNvPr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208" y="720"/>
                        <a:ext cx="2012" cy="1064"/>
                      </a:xfrm>
                      <a:custGeom>
                        <a:avLst/>
                        <a:gdLst>
                          <a:gd name="T0" fmla="*/ 0 w 2012"/>
                          <a:gd name="T1" fmla="*/ 54 h 1064"/>
                          <a:gd name="T2" fmla="*/ 0 w 2012"/>
                          <a:gd name="T3" fmla="*/ 1064 h 1064"/>
                          <a:gd name="T4" fmla="*/ 236 w 2012"/>
                          <a:gd name="T5" fmla="*/ 1064 h 1064"/>
                          <a:gd name="T6" fmla="*/ 1772 w 2012"/>
                          <a:gd name="T7" fmla="*/ 1064 h 1064"/>
                          <a:gd name="T8" fmla="*/ 2012 w 2012"/>
                          <a:gd name="T9" fmla="*/ 1064 h 1064"/>
                          <a:gd name="T10" fmla="*/ 2012 w 2012"/>
                          <a:gd name="T11" fmla="*/ 54 h 1064"/>
                          <a:gd name="T12" fmla="*/ 0 w 2012"/>
                          <a:gd name="T13" fmla="*/ 54 h 1064"/>
                        </a:gdLst>
                        <a:ahLst/>
                        <a:cxnLst>
                          <a:cxn ang="0">
                            <a:pos x="T0" y="T1"/>
                          </a:cxn>
                          <a:cxn ang="0">
                            <a:pos x="T2" y="T3"/>
                          </a:cxn>
                          <a:cxn ang="0">
                            <a:pos x="T4" y="T5"/>
                          </a:cxn>
                          <a:cxn ang="0">
                            <a:pos x="T6" y="T7"/>
                          </a:cxn>
                          <a:cxn ang="0">
                            <a:pos x="T8" y="T9"/>
                          </a:cxn>
                          <a:cxn ang="0">
                            <a:pos x="T10" y="T11"/>
                          </a:cxn>
                          <a:cxn ang="0">
                            <a:pos x="T12" y="T13"/>
                          </a:cxn>
                        </a:cxnLst>
                        <a:rect l="0" t="0" r="r" b="b"/>
                        <a:pathLst>
                          <a:path w="2012" h="1064">
                            <a:moveTo>
                              <a:pt x="0" y="54"/>
                            </a:moveTo>
                            <a:lnTo>
                              <a:pt x="0" y="1064"/>
                            </a:lnTo>
                            <a:lnTo>
                              <a:pt x="236" y="1064"/>
                            </a:lnTo>
                            <a:cubicBezTo>
                              <a:pt x="234" y="8"/>
                              <a:pt x="1770" y="0"/>
                              <a:pt x="1772" y="1064"/>
                            </a:cubicBezTo>
                            <a:lnTo>
                              <a:pt x="2012" y="1064"/>
                            </a:lnTo>
                            <a:lnTo>
                              <a:pt x="2012" y="54"/>
                            </a:lnTo>
                            <a:lnTo>
                              <a:pt x="0" y="54"/>
                            </a:lnTo>
                            <a:close/>
                          </a:path>
                        </a:pathLst>
                      </a:custGeom>
                      <a:solidFill>
                        <a:schemeClr val="bg2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round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1796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endParaRPr lang="en-US"/>
                      </a:p>
                    </p:txBody>
                  </p:sp>
                </p:grpSp>
                <p:grpSp>
                  <p:nvGrpSpPr>
                    <p:cNvPr id="99371" name="Group 43">
                      <a:extLst>
                        <a:ext uri="{FF2B5EF4-FFF2-40B4-BE49-F238E27FC236}">
                          <a16:creationId xmlns:a16="http://schemas.microsoft.com/office/drawing/2014/main" id="{24944AFC-082A-AC7C-17AB-579CB5834586}"/>
                        </a:ext>
                      </a:extLst>
                    </p:cNvPr>
                    <p:cNvGrpSpPr>
                      <a:grpSpLocks/>
                    </p:cNvGrpSpPr>
                    <p:nvPr/>
                  </p:nvGrpSpPr>
                  <p:grpSpPr bwMode="auto">
                    <a:xfrm>
                      <a:off x="3796" y="463"/>
                      <a:ext cx="419" cy="112"/>
                      <a:chOff x="240" y="720"/>
                      <a:chExt cx="3980" cy="1064"/>
                    </a:xfrm>
                  </p:grpSpPr>
                  <p:sp>
                    <p:nvSpPr>
                      <p:cNvPr id="99372" name="Freeform 44">
                        <a:extLst>
                          <a:ext uri="{FF2B5EF4-FFF2-40B4-BE49-F238E27FC236}">
                            <a16:creationId xmlns:a16="http://schemas.microsoft.com/office/drawing/2014/main" id="{F8F433F0-2790-8BC1-0CCB-26C242F77B2C}"/>
                          </a:ext>
                        </a:extLst>
                      </p:cNvPr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40" y="720"/>
                        <a:ext cx="2012" cy="1064"/>
                      </a:xfrm>
                      <a:custGeom>
                        <a:avLst/>
                        <a:gdLst>
                          <a:gd name="T0" fmla="*/ 0 w 2012"/>
                          <a:gd name="T1" fmla="*/ 54 h 1064"/>
                          <a:gd name="T2" fmla="*/ 0 w 2012"/>
                          <a:gd name="T3" fmla="*/ 1064 h 1064"/>
                          <a:gd name="T4" fmla="*/ 236 w 2012"/>
                          <a:gd name="T5" fmla="*/ 1064 h 1064"/>
                          <a:gd name="T6" fmla="*/ 1772 w 2012"/>
                          <a:gd name="T7" fmla="*/ 1064 h 1064"/>
                          <a:gd name="T8" fmla="*/ 2012 w 2012"/>
                          <a:gd name="T9" fmla="*/ 1064 h 1064"/>
                          <a:gd name="T10" fmla="*/ 2012 w 2012"/>
                          <a:gd name="T11" fmla="*/ 54 h 1064"/>
                          <a:gd name="T12" fmla="*/ 0 w 2012"/>
                          <a:gd name="T13" fmla="*/ 54 h 1064"/>
                        </a:gdLst>
                        <a:ahLst/>
                        <a:cxnLst>
                          <a:cxn ang="0">
                            <a:pos x="T0" y="T1"/>
                          </a:cxn>
                          <a:cxn ang="0">
                            <a:pos x="T2" y="T3"/>
                          </a:cxn>
                          <a:cxn ang="0">
                            <a:pos x="T4" y="T5"/>
                          </a:cxn>
                          <a:cxn ang="0">
                            <a:pos x="T6" y="T7"/>
                          </a:cxn>
                          <a:cxn ang="0">
                            <a:pos x="T8" y="T9"/>
                          </a:cxn>
                          <a:cxn ang="0">
                            <a:pos x="T10" y="T11"/>
                          </a:cxn>
                          <a:cxn ang="0">
                            <a:pos x="T12" y="T13"/>
                          </a:cxn>
                        </a:cxnLst>
                        <a:rect l="0" t="0" r="r" b="b"/>
                        <a:pathLst>
                          <a:path w="2012" h="1064">
                            <a:moveTo>
                              <a:pt x="0" y="54"/>
                            </a:moveTo>
                            <a:lnTo>
                              <a:pt x="0" y="1064"/>
                            </a:lnTo>
                            <a:lnTo>
                              <a:pt x="236" y="1064"/>
                            </a:lnTo>
                            <a:cubicBezTo>
                              <a:pt x="234" y="8"/>
                              <a:pt x="1770" y="0"/>
                              <a:pt x="1772" y="1064"/>
                            </a:cubicBezTo>
                            <a:lnTo>
                              <a:pt x="2012" y="1064"/>
                            </a:lnTo>
                            <a:lnTo>
                              <a:pt x="2012" y="54"/>
                            </a:lnTo>
                            <a:lnTo>
                              <a:pt x="0" y="54"/>
                            </a:lnTo>
                            <a:close/>
                          </a:path>
                        </a:pathLst>
                      </a:custGeom>
                      <a:solidFill>
                        <a:schemeClr val="bg2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round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1796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99373" name="Freeform 45">
                        <a:extLst>
                          <a:ext uri="{FF2B5EF4-FFF2-40B4-BE49-F238E27FC236}">
                            <a16:creationId xmlns:a16="http://schemas.microsoft.com/office/drawing/2014/main" id="{508E6651-0AF9-47F4-7087-09CED59D318B}"/>
                          </a:ext>
                        </a:extLst>
                      </p:cNvPr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208" y="720"/>
                        <a:ext cx="2012" cy="1064"/>
                      </a:xfrm>
                      <a:custGeom>
                        <a:avLst/>
                        <a:gdLst>
                          <a:gd name="T0" fmla="*/ 0 w 2012"/>
                          <a:gd name="T1" fmla="*/ 54 h 1064"/>
                          <a:gd name="T2" fmla="*/ 0 w 2012"/>
                          <a:gd name="T3" fmla="*/ 1064 h 1064"/>
                          <a:gd name="T4" fmla="*/ 236 w 2012"/>
                          <a:gd name="T5" fmla="*/ 1064 h 1064"/>
                          <a:gd name="T6" fmla="*/ 1772 w 2012"/>
                          <a:gd name="T7" fmla="*/ 1064 h 1064"/>
                          <a:gd name="T8" fmla="*/ 2012 w 2012"/>
                          <a:gd name="T9" fmla="*/ 1064 h 1064"/>
                          <a:gd name="T10" fmla="*/ 2012 w 2012"/>
                          <a:gd name="T11" fmla="*/ 54 h 1064"/>
                          <a:gd name="T12" fmla="*/ 0 w 2012"/>
                          <a:gd name="T13" fmla="*/ 54 h 1064"/>
                        </a:gdLst>
                        <a:ahLst/>
                        <a:cxnLst>
                          <a:cxn ang="0">
                            <a:pos x="T0" y="T1"/>
                          </a:cxn>
                          <a:cxn ang="0">
                            <a:pos x="T2" y="T3"/>
                          </a:cxn>
                          <a:cxn ang="0">
                            <a:pos x="T4" y="T5"/>
                          </a:cxn>
                          <a:cxn ang="0">
                            <a:pos x="T6" y="T7"/>
                          </a:cxn>
                          <a:cxn ang="0">
                            <a:pos x="T8" y="T9"/>
                          </a:cxn>
                          <a:cxn ang="0">
                            <a:pos x="T10" y="T11"/>
                          </a:cxn>
                          <a:cxn ang="0">
                            <a:pos x="T12" y="T13"/>
                          </a:cxn>
                        </a:cxnLst>
                        <a:rect l="0" t="0" r="r" b="b"/>
                        <a:pathLst>
                          <a:path w="2012" h="1064">
                            <a:moveTo>
                              <a:pt x="0" y="54"/>
                            </a:moveTo>
                            <a:lnTo>
                              <a:pt x="0" y="1064"/>
                            </a:lnTo>
                            <a:lnTo>
                              <a:pt x="236" y="1064"/>
                            </a:lnTo>
                            <a:cubicBezTo>
                              <a:pt x="234" y="8"/>
                              <a:pt x="1770" y="0"/>
                              <a:pt x="1772" y="1064"/>
                            </a:cubicBezTo>
                            <a:lnTo>
                              <a:pt x="2012" y="1064"/>
                            </a:lnTo>
                            <a:lnTo>
                              <a:pt x="2012" y="54"/>
                            </a:lnTo>
                            <a:lnTo>
                              <a:pt x="0" y="54"/>
                            </a:lnTo>
                            <a:close/>
                          </a:path>
                        </a:pathLst>
                      </a:custGeom>
                      <a:solidFill>
                        <a:schemeClr val="bg2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round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1796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endParaRPr lang="en-US"/>
                      </a:p>
                    </p:txBody>
                  </p:sp>
                </p:grpSp>
                <p:grpSp>
                  <p:nvGrpSpPr>
                    <p:cNvPr id="99374" name="Group 46">
                      <a:extLst>
                        <a:ext uri="{FF2B5EF4-FFF2-40B4-BE49-F238E27FC236}">
                          <a16:creationId xmlns:a16="http://schemas.microsoft.com/office/drawing/2014/main" id="{3F06E908-60DD-38A0-D661-441F4167B836}"/>
                        </a:ext>
                      </a:extLst>
                    </p:cNvPr>
                    <p:cNvGrpSpPr>
                      <a:grpSpLocks/>
                    </p:cNvGrpSpPr>
                    <p:nvPr/>
                  </p:nvGrpSpPr>
                  <p:grpSpPr bwMode="auto">
                    <a:xfrm>
                      <a:off x="4215" y="463"/>
                      <a:ext cx="418" cy="112"/>
                      <a:chOff x="1646" y="283"/>
                      <a:chExt cx="823" cy="220"/>
                    </a:xfrm>
                  </p:grpSpPr>
                  <p:sp>
                    <p:nvSpPr>
                      <p:cNvPr id="99375" name="Freeform 47">
                        <a:extLst>
                          <a:ext uri="{FF2B5EF4-FFF2-40B4-BE49-F238E27FC236}">
                            <a16:creationId xmlns:a16="http://schemas.microsoft.com/office/drawing/2014/main" id="{626F996F-EA1E-5F76-C8AF-A3C72EC950F6}"/>
                          </a:ext>
                        </a:extLst>
                      </p:cNvPr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1646" y="283"/>
                        <a:ext cx="416" cy="220"/>
                      </a:xfrm>
                      <a:custGeom>
                        <a:avLst/>
                        <a:gdLst>
                          <a:gd name="T0" fmla="*/ 0 w 2012"/>
                          <a:gd name="T1" fmla="*/ 54 h 1064"/>
                          <a:gd name="T2" fmla="*/ 0 w 2012"/>
                          <a:gd name="T3" fmla="*/ 1064 h 1064"/>
                          <a:gd name="T4" fmla="*/ 236 w 2012"/>
                          <a:gd name="T5" fmla="*/ 1064 h 1064"/>
                          <a:gd name="T6" fmla="*/ 1772 w 2012"/>
                          <a:gd name="T7" fmla="*/ 1064 h 1064"/>
                          <a:gd name="T8" fmla="*/ 2012 w 2012"/>
                          <a:gd name="T9" fmla="*/ 1064 h 1064"/>
                          <a:gd name="T10" fmla="*/ 2012 w 2012"/>
                          <a:gd name="T11" fmla="*/ 54 h 1064"/>
                          <a:gd name="T12" fmla="*/ 0 w 2012"/>
                          <a:gd name="T13" fmla="*/ 54 h 1064"/>
                        </a:gdLst>
                        <a:ahLst/>
                        <a:cxnLst>
                          <a:cxn ang="0">
                            <a:pos x="T0" y="T1"/>
                          </a:cxn>
                          <a:cxn ang="0">
                            <a:pos x="T2" y="T3"/>
                          </a:cxn>
                          <a:cxn ang="0">
                            <a:pos x="T4" y="T5"/>
                          </a:cxn>
                          <a:cxn ang="0">
                            <a:pos x="T6" y="T7"/>
                          </a:cxn>
                          <a:cxn ang="0">
                            <a:pos x="T8" y="T9"/>
                          </a:cxn>
                          <a:cxn ang="0">
                            <a:pos x="T10" y="T11"/>
                          </a:cxn>
                          <a:cxn ang="0">
                            <a:pos x="T12" y="T13"/>
                          </a:cxn>
                        </a:cxnLst>
                        <a:rect l="0" t="0" r="r" b="b"/>
                        <a:pathLst>
                          <a:path w="2012" h="1064">
                            <a:moveTo>
                              <a:pt x="0" y="54"/>
                            </a:moveTo>
                            <a:lnTo>
                              <a:pt x="0" y="1064"/>
                            </a:lnTo>
                            <a:lnTo>
                              <a:pt x="236" y="1064"/>
                            </a:lnTo>
                            <a:cubicBezTo>
                              <a:pt x="234" y="8"/>
                              <a:pt x="1770" y="0"/>
                              <a:pt x="1772" y="1064"/>
                            </a:cubicBezTo>
                            <a:lnTo>
                              <a:pt x="2012" y="1064"/>
                            </a:lnTo>
                            <a:lnTo>
                              <a:pt x="2012" y="54"/>
                            </a:lnTo>
                            <a:lnTo>
                              <a:pt x="0" y="54"/>
                            </a:lnTo>
                            <a:close/>
                          </a:path>
                        </a:pathLst>
                      </a:custGeom>
                      <a:solidFill>
                        <a:schemeClr val="bg2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round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1796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99376" name="Freeform 48">
                        <a:extLst>
                          <a:ext uri="{FF2B5EF4-FFF2-40B4-BE49-F238E27FC236}">
                            <a16:creationId xmlns:a16="http://schemas.microsoft.com/office/drawing/2014/main" id="{FF949D67-8630-0F59-2243-59B6AD09143C}"/>
                          </a:ext>
                        </a:extLst>
                      </p:cNvPr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053" y="283"/>
                        <a:ext cx="416" cy="220"/>
                      </a:xfrm>
                      <a:custGeom>
                        <a:avLst/>
                        <a:gdLst>
                          <a:gd name="T0" fmla="*/ 0 w 2012"/>
                          <a:gd name="T1" fmla="*/ 54 h 1064"/>
                          <a:gd name="T2" fmla="*/ 0 w 2012"/>
                          <a:gd name="T3" fmla="*/ 1064 h 1064"/>
                          <a:gd name="T4" fmla="*/ 236 w 2012"/>
                          <a:gd name="T5" fmla="*/ 1064 h 1064"/>
                          <a:gd name="T6" fmla="*/ 1772 w 2012"/>
                          <a:gd name="T7" fmla="*/ 1064 h 1064"/>
                          <a:gd name="T8" fmla="*/ 2012 w 2012"/>
                          <a:gd name="T9" fmla="*/ 1064 h 1064"/>
                          <a:gd name="T10" fmla="*/ 2012 w 2012"/>
                          <a:gd name="T11" fmla="*/ 54 h 1064"/>
                          <a:gd name="T12" fmla="*/ 0 w 2012"/>
                          <a:gd name="T13" fmla="*/ 54 h 1064"/>
                        </a:gdLst>
                        <a:ahLst/>
                        <a:cxnLst>
                          <a:cxn ang="0">
                            <a:pos x="T0" y="T1"/>
                          </a:cxn>
                          <a:cxn ang="0">
                            <a:pos x="T2" y="T3"/>
                          </a:cxn>
                          <a:cxn ang="0">
                            <a:pos x="T4" y="T5"/>
                          </a:cxn>
                          <a:cxn ang="0">
                            <a:pos x="T6" y="T7"/>
                          </a:cxn>
                          <a:cxn ang="0">
                            <a:pos x="T8" y="T9"/>
                          </a:cxn>
                          <a:cxn ang="0">
                            <a:pos x="T10" y="T11"/>
                          </a:cxn>
                          <a:cxn ang="0">
                            <a:pos x="T12" y="T13"/>
                          </a:cxn>
                        </a:cxnLst>
                        <a:rect l="0" t="0" r="r" b="b"/>
                        <a:pathLst>
                          <a:path w="2012" h="1064">
                            <a:moveTo>
                              <a:pt x="0" y="54"/>
                            </a:moveTo>
                            <a:lnTo>
                              <a:pt x="0" y="1064"/>
                            </a:lnTo>
                            <a:lnTo>
                              <a:pt x="236" y="1064"/>
                            </a:lnTo>
                            <a:cubicBezTo>
                              <a:pt x="234" y="8"/>
                              <a:pt x="1770" y="0"/>
                              <a:pt x="1772" y="1064"/>
                            </a:cubicBezTo>
                            <a:lnTo>
                              <a:pt x="2012" y="1064"/>
                            </a:lnTo>
                            <a:lnTo>
                              <a:pt x="2012" y="54"/>
                            </a:lnTo>
                            <a:lnTo>
                              <a:pt x="0" y="54"/>
                            </a:lnTo>
                            <a:close/>
                          </a:path>
                        </a:pathLst>
                      </a:custGeom>
                      <a:solidFill>
                        <a:schemeClr val="bg2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round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1796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endParaRPr lang="en-US"/>
                      </a:p>
                    </p:txBody>
                  </p:sp>
                </p:grpSp>
                <p:grpSp>
                  <p:nvGrpSpPr>
                    <p:cNvPr id="99377" name="Group 49">
                      <a:extLst>
                        <a:ext uri="{FF2B5EF4-FFF2-40B4-BE49-F238E27FC236}">
                          <a16:creationId xmlns:a16="http://schemas.microsoft.com/office/drawing/2014/main" id="{EADD7B90-CCB2-B843-3057-63AECB961716}"/>
                        </a:ext>
                      </a:extLst>
                    </p:cNvPr>
                    <p:cNvGrpSpPr>
                      <a:grpSpLocks/>
                    </p:cNvGrpSpPr>
                    <p:nvPr/>
                  </p:nvGrpSpPr>
                  <p:grpSpPr bwMode="auto">
                    <a:xfrm>
                      <a:off x="4633" y="463"/>
                      <a:ext cx="418" cy="112"/>
                      <a:chOff x="240" y="720"/>
                      <a:chExt cx="3980" cy="1064"/>
                    </a:xfrm>
                  </p:grpSpPr>
                  <p:sp>
                    <p:nvSpPr>
                      <p:cNvPr id="99378" name="Freeform 50">
                        <a:extLst>
                          <a:ext uri="{FF2B5EF4-FFF2-40B4-BE49-F238E27FC236}">
                            <a16:creationId xmlns:a16="http://schemas.microsoft.com/office/drawing/2014/main" id="{6A9E33A4-4E7C-167B-5202-27785936881B}"/>
                          </a:ext>
                        </a:extLst>
                      </p:cNvPr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40" y="720"/>
                        <a:ext cx="2012" cy="1064"/>
                      </a:xfrm>
                      <a:custGeom>
                        <a:avLst/>
                        <a:gdLst>
                          <a:gd name="T0" fmla="*/ 0 w 2012"/>
                          <a:gd name="T1" fmla="*/ 54 h 1064"/>
                          <a:gd name="T2" fmla="*/ 0 w 2012"/>
                          <a:gd name="T3" fmla="*/ 1064 h 1064"/>
                          <a:gd name="T4" fmla="*/ 236 w 2012"/>
                          <a:gd name="T5" fmla="*/ 1064 h 1064"/>
                          <a:gd name="T6" fmla="*/ 1772 w 2012"/>
                          <a:gd name="T7" fmla="*/ 1064 h 1064"/>
                          <a:gd name="T8" fmla="*/ 2012 w 2012"/>
                          <a:gd name="T9" fmla="*/ 1064 h 1064"/>
                          <a:gd name="T10" fmla="*/ 2012 w 2012"/>
                          <a:gd name="T11" fmla="*/ 54 h 1064"/>
                          <a:gd name="T12" fmla="*/ 0 w 2012"/>
                          <a:gd name="T13" fmla="*/ 54 h 1064"/>
                        </a:gdLst>
                        <a:ahLst/>
                        <a:cxnLst>
                          <a:cxn ang="0">
                            <a:pos x="T0" y="T1"/>
                          </a:cxn>
                          <a:cxn ang="0">
                            <a:pos x="T2" y="T3"/>
                          </a:cxn>
                          <a:cxn ang="0">
                            <a:pos x="T4" y="T5"/>
                          </a:cxn>
                          <a:cxn ang="0">
                            <a:pos x="T6" y="T7"/>
                          </a:cxn>
                          <a:cxn ang="0">
                            <a:pos x="T8" y="T9"/>
                          </a:cxn>
                          <a:cxn ang="0">
                            <a:pos x="T10" y="T11"/>
                          </a:cxn>
                          <a:cxn ang="0">
                            <a:pos x="T12" y="T13"/>
                          </a:cxn>
                        </a:cxnLst>
                        <a:rect l="0" t="0" r="r" b="b"/>
                        <a:pathLst>
                          <a:path w="2012" h="1064">
                            <a:moveTo>
                              <a:pt x="0" y="54"/>
                            </a:moveTo>
                            <a:lnTo>
                              <a:pt x="0" y="1064"/>
                            </a:lnTo>
                            <a:lnTo>
                              <a:pt x="236" y="1064"/>
                            </a:lnTo>
                            <a:cubicBezTo>
                              <a:pt x="234" y="8"/>
                              <a:pt x="1770" y="0"/>
                              <a:pt x="1772" y="1064"/>
                            </a:cubicBezTo>
                            <a:lnTo>
                              <a:pt x="2012" y="1064"/>
                            </a:lnTo>
                            <a:lnTo>
                              <a:pt x="2012" y="54"/>
                            </a:lnTo>
                            <a:lnTo>
                              <a:pt x="0" y="54"/>
                            </a:lnTo>
                            <a:close/>
                          </a:path>
                        </a:pathLst>
                      </a:custGeom>
                      <a:solidFill>
                        <a:schemeClr val="bg2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round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1796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99379" name="Freeform 51">
                        <a:extLst>
                          <a:ext uri="{FF2B5EF4-FFF2-40B4-BE49-F238E27FC236}">
                            <a16:creationId xmlns:a16="http://schemas.microsoft.com/office/drawing/2014/main" id="{21D6F318-75BF-5804-17D7-0D497F09D142}"/>
                          </a:ext>
                        </a:extLst>
                      </p:cNvPr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208" y="720"/>
                        <a:ext cx="2012" cy="1064"/>
                      </a:xfrm>
                      <a:custGeom>
                        <a:avLst/>
                        <a:gdLst>
                          <a:gd name="T0" fmla="*/ 0 w 2012"/>
                          <a:gd name="T1" fmla="*/ 54 h 1064"/>
                          <a:gd name="T2" fmla="*/ 0 w 2012"/>
                          <a:gd name="T3" fmla="*/ 1064 h 1064"/>
                          <a:gd name="T4" fmla="*/ 236 w 2012"/>
                          <a:gd name="T5" fmla="*/ 1064 h 1064"/>
                          <a:gd name="T6" fmla="*/ 1772 w 2012"/>
                          <a:gd name="T7" fmla="*/ 1064 h 1064"/>
                          <a:gd name="T8" fmla="*/ 2012 w 2012"/>
                          <a:gd name="T9" fmla="*/ 1064 h 1064"/>
                          <a:gd name="T10" fmla="*/ 2012 w 2012"/>
                          <a:gd name="T11" fmla="*/ 54 h 1064"/>
                          <a:gd name="T12" fmla="*/ 0 w 2012"/>
                          <a:gd name="T13" fmla="*/ 54 h 1064"/>
                        </a:gdLst>
                        <a:ahLst/>
                        <a:cxnLst>
                          <a:cxn ang="0">
                            <a:pos x="T0" y="T1"/>
                          </a:cxn>
                          <a:cxn ang="0">
                            <a:pos x="T2" y="T3"/>
                          </a:cxn>
                          <a:cxn ang="0">
                            <a:pos x="T4" y="T5"/>
                          </a:cxn>
                          <a:cxn ang="0">
                            <a:pos x="T6" y="T7"/>
                          </a:cxn>
                          <a:cxn ang="0">
                            <a:pos x="T8" y="T9"/>
                          </a:cxn>
                          <a:cxn ang="0">
                            <a:pos x="T10" y="T11"/>
                          </a:cxn>
                          <a:cxn ang="0">
                            <a:pos x="T12" y="T13"/>
                          </a:cxn>
                        </a:cxnLst>
                        <a:rect l="0" t="0" r="r" b="b"/>
                        <a:pathLst>
                          <a:path w="2012" h="1064">
                            <a:moveTo>
                              <a:pt x="0" y="54"/>
                            </a:moveTo>
                            <a:lnTo>
                              <a:pt x="0" y="1064"/>
                            </a:lnTo>
                            <a:lnTo>
                              <a:pt x="236" y="1064"/>
                            </a:lnTo>
                            <a:cubicBezTo>
                              <a:pt x="234" y="8"/>
                              <a:pt x="1770" y="0"/>
                              <a:pt x="1772" y="1064"/>
                            </a:cubicBezTo>
                            <a:lnTo>
                              <a:pt x="2012" y="1064"/>
                            </a:lnTo>
                            <a:lnTo>
                              <a:pt x="2012" y="54"/>
                            </a:lnTo>
                            <a:lnTo>
                              <a:pt x="0" y="54"/>
                            </a:lnTo>
                            <a:close/>
                          </a:path>
                        </a:pathLst>
                      </a:custGeom>
                      <a:solidFill>
                        <a:schemeClr val="bg2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round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1796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endParaRPr lang="en-US"/>
                      </a:p>
                    </p:txBody>
                  </p:sp>
                </p:grpSp>
                <p:sp>
                  <p:nvSpPr>
                    <p:cNvPr id="99380" name="Freeform 52">
                      <a:extLst>
                        <a:ext uri="{FF2B5EF4-FFF2-40B4-BE49-F238E27FC236}">
                          <a16:creationId xmlns:a16="http://schemas.microsoft.com/office/drawing/2014/main" id="{5C141021-2012-982F-CD5F-C484563C30F2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5051" y="463"/>
                      <a:ext cx="211" cy="112"/>
                    </a:xfrm>
                    <a:custGeom>
                      <a:avLst/>
                      <a:gdLst>
                        <a:gd name="T0" fmla="*/ 0 w 2012"/>
                        <a:gd name="T1" fmla="*/ 54 h 1064"/>
                        <a:gd name="T2" fmla="*/ 0 w 2012"/>
                        <a:gd name="T3" fmla="*/ 1064 h 1064"/>
                        <a:gd name="T4" fmla="*/ 236 w 2012"/>
                        <a:gd name="T5" fmla="*/ 1064 h 1064"/>
                        <a:gd name="T6" fmla="*/ 1772 w 2012"/>
                        <a:gd name="T7" fmla="*/ 1064 h 1064"/>
                        <a:gd name="T8" fmla="*/ 2012 w 2012"/>
                        <a:gd name="T9" fmla="*/ 1064 h 1064"/>
                        <a:gd name="T10" fmla="*/ 2012 w 2012"/>
                        <a:gd name="T11" fmla="*/ 54 h 1064"/>
                        <a:gd name="T12" fmla="*/ 0 w 2012"/>
                        <a:gd name="T13" fmla="*/ 54 h 1064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</a:cxnLst>
                      <a:rect l="0" t="0" r="r" b="b"/>
                      <a:pathLst>
                        <a:path w="2012" h="1064">
                          <a:moveTo>
                            <a:pt x="0" y="54"/>
                          </a:moveTo>
                          <a:lnTo>
                            <a:pt x="0" y="1064"/>
                          </a:lnTo>
                          <a:lnTo>
                            <a:pt x="236" y="1064"/>
                          </a:lnTo>
                          <a:cubicBezTo>
                            <a:pt x="234" y="8"/>
                            <a:pt x="1770" y="0"/>
                            <a:pt x="1772" y="1064"/>
                          </a:cubicBezTo>
                          <a:lnTo>
                            <a:pt x="2012" y="1064"/>
                          </a:lnTo>
                          <a:lnTo>
                            <a:pt x="2012" y="54"/>
                          </a:lnTo>
                          <a:lnTo>
                            <a:pt x="0" y="54"/>
                          </a:lnTo>
                          <a:close/>
                        </a:path>
                      </a:pathLst>
                    </a:custGeom>
                    <a:solidFill>
                      <a:schemeClr val="bg2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round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1796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</p:grpSp>
            </p:grpSp>
            <p:grpSp>
              <p:nvGrpSpPr>
                <p:cNvPr id="99381" name="Group 53">
                  <a:extLst>
                    <a:ext uri="{FF2B5EF4-FFF2-40B4-BE49-F238E27FC236}">
                      <a16:creationId xmlns:a16="http://schemas.microsoft.com/office/drawing/2014/main" id="{151D5DAB-AD1C-8D05-8F1A-6798768F548C}"/>
                    </a:ext>
                  </a:extLst>
                </p:cNvPr>
                <p:cNvGrpSpPr>
                  <a:grpSpLocks/>
                </p:cNvGrpSpPr>
                <p:nvPr userDrawn="1"/>
              </p:nvGrpSpPr>
              <p:grpSpPr bwMode="auto">
                <a:xfrm>
                  <a:off x="262" y="399"/>
                  <a:ext cx="5208" cy="113"/>
                  <a:chOff x="254" y="463"/>
                  <a:chExt cx="5208" cy="113"/>
                </a:xfrm>
              </p:grpSpPr>
              <p:sp>
                <p:nvSpPr>
                  <p:cNvPr id="99382" name="Freeform 54">
                    <a:extLst>
                      <a:ext uri="{FF2B5EF4-FFF2-40B4-BE49-F238E27FC236}">
                        <a16:creationId xmlns:a16="http://schemas.microsoft.com/office/drawing/2014/main" id="{98C49B02-2B92-B1E8-DA76-5597D462D9AD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 flipH="1">
                    <a:off x="5232" y="468"/>
                    <a:ext cx="230" cy="106"/>
                  </a:xfrm>
                  <a:custGeom>
                    <a:avLst/>
                    <a:gdLst>
                      <a:gd name="T0" fmla="*/ 230 w 230"/>
                      <a:gd name="T1" fmla="*/ 0 h 96"/>
                      <a:gd name="T2" fmla="*/ 182 w 230"/>
                      <a:gd name="T3" fmla="*/ 0 h 96"/>
                      <a:gd name="T4" fmla="*/ 0 w 230"/>
                      <a:gd name="T5" fmla="*/ 78 h 96"/>
                      <a:gd name="T6" fmla="*/ 86 w 230"/>
                      <a:gd name="T7" fmla="*/ 96 h 96"/>
                      <a:gd name="T8" fmla="*/ 204 w 230"/>
                      <a:gd name="T9" fmla="*/ 96 h 96"/>
                      <a:gd name="T10" fmla="*/ 230 w 230"/>
                      <a:gd name="T11" fmla="*/ 0 h 96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</a:cxnLst>
                    <a:rect l="0" t="0" r="r" b="b"/>
                    <a:pathLst>
                      <a:path w="230" h="96">
                        <a:moveTo>
                          <a:pt x="230" y="0"/>
                        </a:moveTo>
                        <a:lnTo>
                          <a:pt x="182" y="0"/>
                        </a:lnTo>
                        <a:lnTo>
                          <a:pt x="0" y="78"/>
                        </a:lnTo>
                        <a:lnTo>
                          <a:pt x="86" y="96"/>
                        </a:lnTo>
                        <a:lnTo>
                          <a:pt x="204" y="96"/>
                        </a:lnTo>
                        <a:lnTo>
                          <a:pt x="230" y="0"/>
                        </a:ln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1796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99383" name="Freeform 55">
                    <a:extLst>
                      <a:ext uri="{FF2B5EF4-FFF2-40B4-BE49-F238E27FC236}">
                        <a16:creationId xmlns:a16="http://schemas.microsoft.com/office/drawing/2014/main" id="{25CE6E8F-CED3-5EA2-0846-C1DED71FC3A0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54" y="470"/>
                    <a:ext cx="230" cy="106"/>
                  </a:xfrm>
                  <a:custGeom>
                    <a:avLst/>
                    <a:gdLst>
                      <a:gd name="T0" fmla="*/ 230 w 230"/>
                      <a:gd name="T1" fmla="*/ 0 h 96"/>
                      <a:gd name="T2" fmla="*/ 182 w 230"/>
                      <a:gd name="T3" fmla="*/ 0 h 96"/>
                      <a:gd name="T4" fmla="*/ 0 w 230"/>
                      <a:gd name="T5" fmla="*/ 78 h 96"/>
                      <a:gd name="T6" fmla="*/ 86 w 230"/>
                      <a:gd name="T7" fmla="*/ 96 h 96"/>
                      <a:gd name="T8" fmla="*/ 204 w 230"/>
                      <a:gd name="T9" fmla="*/ 96 h 96"/>
                      <a:gd name="T10" fmla="*/ 230 w 230"/>
                      <a:gd name="T11" fmla="*/ 0 h 96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</a:cxnLst>
                    <a:rect l="0" t="0" r="r" b="b"/>
                    <a:pathLst>
                      <a:path w="230" h="96">
                        <a:moveTo>
                          <a:pt x="230" y="0"/>
                        </a:moveTo>
                        <a:lnTo>
                          <a:pt x="182" y="0"/>
                        </a:lnTo>
                        <a:lnTo>
                          <a:pt x="0" y="78"/>
                        </a:lnTo>
                        <a:lnTo>
                          <a:pt x="86" y="96"/>
                        </a:lnTo>
                        <a:lnTo>
                          <a:pt x="204" y="96"/>
                        </a:lnTo>
                        <a:lnTo>
                          <a:pt x="230" y="0"/>
                        </a:ln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1796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grpSp>
                <p:nvGrpSpPr>
                  <p:cNvPr id="99384" name="Group 56">
                    <a:extLst>
                      <a:ext uri="{FF2B5EF4-FFF2-40B4-BE49-F238E27FC236}">
                        <a16:creationId xmlns:a16="http://schemas.microsoft.com/office/drawing/2014/main" id="{6BBBCA07-814E-CF9C-3FB0-8BB49CD60B0D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450" y="463"/>
                    <a:ext cx="4812" cy="113"/>
                    <a:chOff x="450" y="463"/>
                    <a:chExt cx="4812" cy="113"/>
                  </a:xfrm>
                </p:grpSpPr>
                <p:grpSp>
                  <p:nvGrpSpPr>
                    <p:cNvPr id="99385" name="Group 57">
                      <a:extLst>
                        <a:ext uri="{FF2B5EF4-FFF2-40B4-BE49-F238E27FC236}">
                          <a16:creationId xmlns:a16="http://schemas.microsoft.com/office/drawing/2014/main" id="{F7660A05-C8D8-F417-70BE-380BCCAE83BD}"/>
                        </a:ext>
                      </a:extLst>
                    </p:cNvPr>
                    <p:cNvGrpSpPr>
                      <a:grpSpLocks/>
                    </p:cNvGrpSpPr>
                    <p:nvPr/>
                  </p:nvGrpSpPr>
                  <p:grpSpPr bwMode="auto">
                    <a:xfrm>
                      <a:off x="450" y="464"/>
                      <a:ext cx="2928" cy="112"/>
                      <a:chOff x="0" y="283"/>
                      <a:chExt cx="5760" cy="220"/>
                    </a:xfrm>
                  </p:grpSpPr>
                  <p:grpSp>
                    <p:nvGrpSpPr>
                      <p:cNvPr id="99386" name="Group 58">
                        <a:extLst>
                          <a:ext uri="{FF2B5EF4-FFF2-40B4-BE49-F238E27FC236}">
                            <a16:creationId xmlns:a16="http://schemas.microsoft.com/office/drawing/2014/main" id="{E400B6FB-9BC1-BB83-B2FA-D736D149DF38}"/>
                          </a:ext>
                        </a:extLst>
                      </p:cNvPr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0" y="283"/>
                        <a:ext cx="823" cy="220"/>
                        <a:chOff x="240" y="720"/>
                        <a:chExt cx="3980" cy="1064"/>
                      </a:xfrm>
                    </p:grpSpPr>
                    <p:sp>
                      <p:nvSpPr>
                        <p:cNvPr id="99387" name="Freeform 59">
                          <a:extLst>
                            <a:ext uri="{FF2B5EF4-FFF2-40B4-BE49-F238E27FC236}">
                              <a16:creationId xmlns:a16="http://schemas.microsoft.com/office/drawing/2014/main" id="{DD25AD3C-2B39-013E-00F6-71D8E454986E}"/>
                            </a:ext>
                          </a:extLst>
                        </p:cNvPr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240" y="720"/>
                          <a:ext cx="2012" cy="1064"/>
                        </a:xfrm>
                        <a:custGeom>
                          <a:avLst/>
                          <a:gdLst>
                            <a:gd name="T0" fmla="*/ 0 w 2012"/>
                            <a:gd name="T1" fmla="*/ 54 h 1064"/>
                            <a:gd name="T2" fmla="*/ 0 w 2012"/>
                            <a:gd name="T3" fmla="*/ 1064 h 1064"/>
                            <a:gd name="T4" fmla="*/ 236 w 2012"/>
                            <a:gd name="T5" fmla="*/ 1064 h 1064"/>
                            <a:gd name="T6" fmla="*/ 1772 w 2012"/>
                            <a:gd name="T7" fmla="*/ 1064 h 1064"/>
                            <a:gd name="T8" fmla="*/ 2012 w 2012"/>
                            <a:gd name="T9" fmla="*/ 1064 h 1064"/>
                            <a:gd name="T10" fmla="*/ 2012 w 2012"/>
                            <a:gd name="T11" fmla="*/ 54 h 1064"/>
                            <a:gd name="T12" fmla="*/ 0 w 2012"/>
                            <a:gd name="T13" fmla="*/ 54 h 1064"/>
                          </a:gdLst>
                          <a:ahLst/>
                          <a:cxnLst>
                            <a:cxn ang="0">
                              <a:pos x="T0" y="T1"/>
                            </a:cxn>
                            <a:cxn ang="0">
                              <a:pos x="T2" y="T3"/>
                            </a:cxn>
                            <a:cxn ang="0">
                              <a:pos x="T4" y="T5"/>
                            </a:cxn>
                            <a:cxn ang="0">
                              <a:pos x="T6" y="T7"/>
                            </a:cxn>
                            <a:cxn ang="0">
                              <a:pos x="T8" y="T9"/>
                            </a:cxn>
                            <a:cxn ang="0">
                              <a:pos x="T10" y="T11"/>
                            </a:cxn>
                            <a:cxn ang="0">
                              <a:pos x="T12" y="T13"/>
                            </a:cxn>
                          </a:cxnLst>
                          <a:rect l="0" t="0" r="r" b="b"/>
                          <a:pathLst>
                            <a:path w="2012" h="1064">
                              <a:moveTo>
                                <a:pt x="0" y="54"/>
                              </a:moveTo>
                              <a:lnTo>
                                <a:pt x="0" y="1064"/>
                              </a:lnTo>
                              <a:lnTo>
                                <a:pt x="236" y="1064"/>
                              </a:lnTo>
                              <a:cubicBezTo>
                                <a:pt x="234" y="8"/>
                                <a:pt x="1770" y="0"/>
                                <a:pt x="1772" y="1064"/>
                              </a:cubicBezTo>
                              <a:lnTo>
                                <a:pt x="2012" y="1064"/>
                              </a:lnTo>
                              <a:lnTo>
                                <a:pt x="2012" y="54"/>
                              </a:lnTo>
                              <a:lnTo>
                                <a:pt x="0" y="54"/>
                              </a:lnTo>
                              <a:close/>
                            </a:path>
                          </a:pathLst>
                        </a:custGeom>
                        <a:solidFill>
                          <a:schemeClr val="accent1"/>
                        </a:solidFill>
                        <a:ln>
                          <a:noFill/>
                        </a:ln>
                        <a:effectLst/>
                        <a:extLs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round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1796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 wrap="none" anchor="ctr"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99388" name="Freeform 60">
                          <a:extLst>
                            <a:ext uri="{FF2B5EF4-FFF2-40B4-BE49-F238E27FC236}">
                              <a16:creationId xmlns:a16="http://schemas.microsoft.com/office/drawing/2014/main" id="{C6872491-630F-3CA2-4713-D3CE5F596340}"/>
                            </a:ext>
                          </a:extLst>
                        </p:cNvPr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2208" y="720"/>
                          <a:ext cx="2012" cy="1064"/>
                        </a:xfrm>
                        <a:custGeom>
                          <a:avLst/>
                          <a:gdLst>
                            <a:gd name="T0" fmla="*/ 0 w 2012"/>
                            <a:gd name="T1" fmla="*/ 54 h 1064"/>
                            <a:gd name="T2" fmla="*/ 0 w 2012"/>
                            <a:gd name="T3" fmla="*/ 1064 h 1064"/>
                            <a:gd name="T4" fmla="*/ 236 w 2012"/>
                            <a:gd name="T5" fmla="*/ 1064 h 1064"/>
                            <a:gd name="T6" fmla="*/ 1772 w 2012"/>
                            <a:gd name="T7" fmla="*/ 1064 h 1064"/>
                            <a:gd name="T8" fmla="*/ 2012 w 2012"/>
                            <a:gd name="T9" fmla="*/ 1064 h 1064"/>
                            <a:gd name="T10" fmla="*/ 2012 w 2012"/>
                            <a:gd name="T11" fmla="*/ 54 h 1064"/>
                            <a:gd name="T12" fmla="*/ 0 w 2012"/>
                            <a:gd name="T13" fmla="*/ 54 h 1064"/>
                          </a:gdLst>
                          <a:ahLst/>
                          <a:cxnLst>
                            <a:cxn ang="0">
                              <a:pos x="T0" y="T1"/>
                            </a:cxn>
                            <a:cxn ang="0">
                              <a:pos x="T2" y="T3"/>
                            </a:cxn>
                            <a:cxn ang="0">
                              <a:pos x="T4" y="T5"/>
                            </a:cxn>
                            <a:cxn ang="0">
                              <a:pos x="T6" y="T7"/>
                            </a:cxn>
                            <a:cxn ang="0">
                              <a:pos x="T8" y="T9"/>
                            </a:cxn>
                            <a:cxn ang="0">
                              <a:pos x="T10" y="T11"/>
                            </a:cxn>
                            <a:cxn ang="0">
                              <a:pos x="T12" y="T13"/>
                            </a:cxn>
                          </a:cxnLst>
                          <a:rect l="0" t="0" r="r" b="b"/>
                          <a:pathLst>
                            <a:path w="2012" h="1064">
                              <a:moveTo>
                                <a:pt x="0" y="54"/>
                              </a:moveTo>
                              <a:lnTo>
                                <a:pt x="0" y="1064"/>
                              </a:lnTo>
                              <a:lnTo>
                                <a:pt x="236" y="1064"/>
                              </a:lnTo>
                              <a:cubicBezTo>
                                <a:pt x="234" y="8"/>
                                <a:pt x="1770" y="0"/>
                                <a:pt x="1772" y="1064"/>
                              </a:cubicBezTo>
                              <a:lnTo>
                                <a:pt x="2012" y="1064"/>
                              </a:lnTo>
                              <a:lnTo>
                                <a:pt x="2012" y="54"/>
                              </a:lnTo>
                              <a:lnTo>
                                <a:pt x="0" y="54"/>
                              </a:lnTo>
                              <a:close/>
                            </a:path>
                          </a:pathLst>
                        </a:custGeom>
                        <a:solidFill>
                          <a:schemeClr val="accent1"/>
                        </a:solidFill>
                        <a:ln>
                          <a:noFill/>
                        </a:ln>
                        <a:effectLst/>
                        <a:extLs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round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1796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 wrap="none" anchor="ctr"/>
                        <a:lstStyle/>
                        <a:p>
                          <a:endParaRPr lang="en-US"/>
                        </a:p>
                      </p:txBody>
                    </p:sp>
                  </p:grpSp>
                  <p:grpSp>
                    <p:nvGrpSpPr>
                      <p:cNvPr id="99389" name="Group 61">
                        <a:extLst>
                          <a:ext uri="{FF2B5EF4-FFF2-40B4-BE49-F238E27FC236}">
                            <a16:creationId xmlns:a16="http://schemas.microsoft.com/office/drawing/2014/main" id="{2FA56EC1-80DD-16B4-69A5-A0879B83066F}"/>
                          </a:ext>
                        </a:extLst>
                      </p:cNvPr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823" y="283"/>
                        <a:ext cx="823" cy="220"/>
                        <a:chOff x="240" y="720"/>
                        <a:chExt cx="3980" cy="1064"/>
                      </a:xfrm>
                    </p:grpSpPr>
                    <p:sp>
                      <p:nvSpPr>
                        <p:cNvPr id="99390" name="Freeform 62">
                          <a:extLst>
                            <a:ext uri="{FF2B5EF4-FFF2-40B4-BE49-F238E27FC236}">
                              <a16:creationId xmlns:a16="http://schemas.microsoft.com/office/drawing/2014/main" id="{0199EBC6-CCBF-5B32-2C58-7F82729FCC8F}"/>
                            </a:ext>
                          </a:extLst>
                        </p:cNvPr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240" y="720"/>
                          <a:ext cx="2012" cy="1064"/>
                        </a:xfrm>
                        <a:custGeom>
                          <a:avLst/>
                          <a:gdLst>
                            <a:gd name="T0" fmla="*/ 0 w 2012"/>
                            <a:gd name="T1" fmla="*/ 54 h 1064"/>
                            <a:gd name="T2" fmla="*/ 0 w 2012"/>
                            <a:gd name="T3" fmla="*/ 1064 h 1064"/>
                            <a:gd name="T4" fmla="*/ 236 w 2012"/>
                            <a:gd name="T5" fmla="*/ 1064 h 1064"/>
                            <a:gd name="T6" fmla="*/ 1772 w 2012"/>
                            <a:gd name="T7" fmla="*/ 1064 h 1064"/>
                            <a:gd name="T8" fmla="*/ 2012 w 2012"/>
                            <a:gd name="T9" fmla="*/ 1064 h 1064"/>
                            <a:gd name="T10" fmla="*/ 2012 w 2012"/>
                            <a:gd name="T11" fmla="*/ 54 h 1064"/>
                            <a:gd name="T12" fmla="*/ 0 w 2012"/>
                            <a:gd name="T13" fmla="*/ 54 h 1064"/>
                          </a:gdLst>
                          <a:ahLst/>
                          <a:cxnLst>
                            <a:cxn ang="0">
                              <a:pos x="T0" y="T1"/>
                            </a:cxn>
                            <a:cxn ang="0">
                              <a:pos x="T2" y="T3"/>
                            </a:cxn>
                            <a:cxn ang="0">
                              <a:pos x="T4" y="T5"/>
                            </a:cxn>
                            <a:cxn ang="0">
                              <a:pos x="T6" y="T7"/>
                            </a:cxn>
                            <a:cxn ang="0">
                              <a:pos x="T8" y="T9"/>
                            </a:cxn>
                            <a:cxn ang="0">
                              <a:pos x="T10" y="T11"/>
                            </a:cxn>
                            <a:cxn ang="0">
                              <a:pos x="T12" y="T13"/>
                            </a:cxn>
                          </a:cxnLst>
                          <a:rect l="0" t="0" r="r" b="b"/>
                          <a:pathLst>
                            <a:path w="2012" h="1064">
                              <a:moveTo>
                                <a:pt x="0" y="54"/>
                              </a:moveTo>
                              <a:lnTo>
                                <a:pt x="0" y="1064"/>
                              </a:lnTo>
                              <a:lnTo>
                                <a:pt x="236" y="1064"/>
                              </a:lnTo>
                              <a:cubicBezTo>
                                <a:pt x="234" y="8"/>
                                <a:pt x="1770" y="0"/>
                                <a:pt x="1772" y="1064"/>
                              </a:cubicBezTo>
                              <a:lnTo>
                                <a:pt x="2012" y="1064"/>
                              </a:lnTo>
                              <a:lnTo>
                                <a:pt x="2012" y="54"/>
                              </a:lnTo>
                              <a:lnTo>
                                <a:pt x="0" y="54"/>
                              </a:lnTo>
                              <a:close/>
                            </a:path>
                          </a:pathLst>
                        </a:custGeom>
                        <a:solidFill>
                          <a:schemeClr val="accent1"/>
                        </a:solidFill>
                        <a:ln>
                          <a:noFill/>
                        </a:ln>
                        <a:effectLst/>
                        <a:extLs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round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1796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 wrap="none" anchor="ctr"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99391" name="Freeform 63">
                          <a:extLst>
                            <a:ext uri="{FF2B5EF4-FFF2-40B4-BE49-F238E27FC236}">
                              <a16:creationId xmlns:a16="http://schemas.microsoft.com/office/drawing/2014/main" id="{03FEFBCC-9FF6-3CFF-BBBE-6C4E7BA3A8DB}"/>
                            </a:ext>
                          </a:extLst>
                        </p:cNvPr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2208" y="720"/>
                          <a:ext cx="2012" cy="1064"/>
                        </a:xfrm>
                        <a:custGeom>
                          <a:avLst/>
                          <a:gdLst>
                            <a:gd name="T0" fmla="*/ 0 w 2012"/>
                            <a:gd name="T1" fmla="*/ 54 h 1064"/>
                            <a:gd name="T2" fmla="*/ 0 w 2012"/>
                            <a:gd name="T3" fmla="*/ 1064 h 1064"/>
                            <a:gd name="T4" fmla="*/ 236 w 2012"/>
                            <a:gd name="T5" fmla="*/ 1064 h 1064"/>
                            <a:gd name="T6" fmla="*/ 1772 w 2012"/>
                            <a:gd name="T7" fmla="*/ 1064 h 1064"/>
                            <a:gd name="T8" fmla="*/ 2012 w 2012"/>
                            <a:gd name="T9" fmla="*/ 1064 h 1064"/>
                            <a:gd name="T10" fmla="*/ 2012 w 2012"/>
                            <a:gd name="T11" fmla="*/ 54 h 1064"/>
                            <a:gd name="T12" fmla="*/ 0 w 2012"/>
                            <a:gd name="T13" fmla="*/ 54 h 1064"/>
                          </a:gdLst>
                          <a:ahLst/>
                          <a:cxnLst>
                            <a:cxn ang="0">
                              <a:pos x="T0" y="T1"/>
                            </a:cxn>
                            <a:cxn ang="0">
                              <a:pos x="T2" y="T3"/>
                            </a:cxn>
                            <a:cxn ang="0">
                              <a:pos x="T4" y="T5"/>
                            </a:cxn>
                            <a:cxn ang="0">
                              <a:pos x="T6" y="T7"/>
                            </a:cxn>
                            <a:cxn ang="0">
                              <a:pos x="T8" y="T9"/>
                            </a:cxn>
                            <a:cxn ang="0">
                              <a:pos x="T10" y="T11"/>
                            </a:cxn>
                            <a:cxn ang="0">
                              <a:pos x="T12" y="T13"/>
                            </a:cxn>
                          </a:cxnLst>
                          <a:rect l="0" t="0" r="r" b="b"/>
                          <a:pathLst>
                            <a:path w="2012" h="1064">
                              <a:moveTo>
                                <a:pt x="0" y="54"/>
                              </a:moveTo>
                              <a:lnTo>
                                <a:pt x="0" y="1064"/>
                              </a:lnTo>
                              <a:lnTo>
                                <a:pt x="236" y="1064"/>
                              </a:lnTo>
                              <a:cubicBezTo>
                                <a:pt x="234" y="8"/>
                                <a:pt x="1770" y="0"/>
                                <a:pt x="1772" y="1064"/>
                              </a:cubicBezTo>
                              <a:lnTo>
                                <a:pt x="2012" y="1064"/>
                              </a:lnTo>
                              <a:lnTo>
                                <a:pt x="2012" y="54"/>
                              </a:lnTo>
                              <a:lnTo>
                                <a:pt x="0" y="54"/>
                              </a:lnTo>
                              <a:close/>
                            </a:path>
                          </a:pathLst>
                        </a:custGeom>
                        <a:solidFill>
                          <a:schemeClr val="accent1"/>
                        </a:solidFill>
                        <a:ln>
                          <a:noFill/>
                        </a:ln>
                        <a:effectLst/>
                        <a:extLs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round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1796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 wrap="none" anchor="ctr"/>
                        <a:lstStyle/>
                        <a:p>
                          <a:endParaRPr lang="en-US"/>
                        </a:p>
                      </p:txBody>
                    </p:sp>
                  </p:grpSp>
                  <p:grpSp>
                    <p:nvGrpSpPr>
                      <p:cNvPr id="99392" name="Group 64">
                        <a:extLst>
                          <a:ext uri="{FF2B5EF4-FFF2-40B4-BE49-F238E27FC236}">
                            <a16:creationId xmlns:a16="http://schemas.microsoft.com/office/drawing/2014/main" id="{D637A1C9-23AE-740C-9EBB-C64CEA00201F}"/>
                          </a:ext>
                        </a:extLst>
                      </p:cNvPr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1646" y="283"/>
                        <a:ext cx="823" cy="220"/>
                        <a:chOff x="1646" y="283"/>
                        <a:chExt cx="823" cy="220"/>
                      </a:xfrm>
                    </p:grpSpPr>
                    <p:sp>
                      <p:nvSpPr>
                        <p:cNvPr id="99393" name="Freeform 65">
                          <a:extLst>
                            <a:ext uri="{FF2B5EF4-FFF2-40B4-BE49-F238E27FC236}">
                              <a16:creationId xmlns:a16="http://schemas.microsoft.com/office/drawing/2014/main" id="{0360A202-6B4C-C864-2F8D-ADA3075C3BBF}"/>
                            </a:ext>
                          </a:extLst>
                        </p:cNvPr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1646" y="283"/>
                          <a:ext cx="416" cy="220"/>
                        </a:xfrm>
                        <a:custGeom>
                          <a:avLst/>
                          <a:gdLst>
                            <a:gd name="T0" fmla="*/ 0 w 2012"/>
                            <a:gd name="T1" fmla="*/ 54 h 1064"/>
                            <a:gd name="T2" fmla="*/ 0 w 2012"/>
                            <a:gd name="T3" fmla="*/ 1064 h 1064"/>
                            <a:gd name="T4" fmla="*/ 236 w 2012"/>
                            <a:gd name="T5" fmla="*/ 1064 h 1064"/>
                            <a:gd name="T6" fmla="*/ 1772 w 2012"/>
                            <a:gd name="T7" fmla="*/ 1064 h 1064"/>
                            <a:gd name="T8" fmla="*/ 2012 w 2012"/>
                            <a:gd name="T9" fmla="*/ 1064 h 1064"/>
                            <a:gd name="T10" fmla="*/ 2012 w 2012"/>
                            <a:gd name="T11" fmla="*/ 54 h 1064"/>
                            <a:gd name="T12" fmla="*/ 0 w 2012"/>
                            <a:gd name="T13" fmla="*/ 54 h 1064"/>
                          </a:gdLst>
                          <a:ahLst/>
                          <a:cxnLst>
                            <a:cxn ang="0">
                              <a:pos x="T0" y="T1"/>
                            </a:cxn>
                            <a:cxn ang="0">
                              <a:pos x="T2" y="T3"/>
                            </a:cxn>
                            <a:cxn ang="0">
                              <a:pos x="T4" y="T5"/>
                            </a:cxn>
                            <a:cxn ang="0">
                              <a:pos x="T6" y="T7"/>
                            </a:cxn>
                            <a:cxn ang="0">
                              <a:pos x="T8" y="T9"/>
                            </a:cxn>
                            <a:cxn ang="0">
                              <a:pos x="T10" y="T11"/>
                            </a:cxn>
                            <a:cxn ang="0">
                              <a:pos x="T12" y="T13"/>
                            </a:cxn>
                          </a:cxnLst>
                          <a:rect l="0" t="0" r="r" b="b"/>
                          <a:pathLst>
                            <a:path w="2012" h="1064">
                              <a:moveTo>
                                <a:pt x="0" y="54"/>
                              </a:moveTo>
                              <a:lnTo>
                                <a:pt x="0" y="1064"/>
                              </a:lnTo>
                              <a:lnTo>
                                <a:pt x="236" y="1064"/>
                              </a:lnTo>
                              <a:cubicBezTo>
                                <a:pt x="234" y="8"/>
                                <a:pt x="1770" y="0"/>
                                <a:pt x="1772" y="1064"/>
                              </a:cubicBezTo>
                              <a:lnTo>
                                <a:pt x="2012" y="1064"/>
                              </a:lnTo>
                              <a:lnTo>
                                <a:pt x="2012" y="54"/>
                              </a:lnTo>
                              <a:lnTo>
                                <a:pt x="0" y="54"/>
                              </a:lnTo>
                              <a:close/>
                            </a:path>
                          </a:pathLst>
                        </a:custGeom>
                        <a:solidFill>
                          <a:schemeClr val="accent1"/>
                        </a:solidFill>
                        <a:ln>
                          <a:noFill/>
                        </a:ln>
                        <a:effectLst/>
                        <a:extLs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round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1796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 wrap="none" anchor="ctr"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99394" name="Freeform 66">
                          <a:extLst>
                            <a:ext uri="{FF2B5EF4-FFF2-40B4-BE49-F238E27FC236}">
                              <a16:creationId xmlns:a16="http://schemas.microsoft.com/office/drawing/2014/main" id="{D54F70E7-0519-7AE2-BA73-55296E7AC654}"/>
                            </a:ext>
                          </a:extLst>
                        </p:cNvPr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2053" y="283"/>
                          <a:ext cx="416" cy="220"/>
                        </a:xfrm>
                        <a:custGeom>
                          <a:avLst/>
                          <a:gdLst>
                            <a:gd name="T0" fmla="*/ 0 w 2012"/>
                            <a:gd name="T1" fmla="*/ 54 h 1064"/>
                            <a:gd name="T2" fmla="*/ 0 w 2012"/>
                            <a:gd name="T3" fmla="*/ 1064 h 1064"/>
                            <a:gd name="T4" fmla="*/ 236 w 2012"/>
                            <a:gd name="T5" fmla="*/ 1064 h 1064"/>
                            <a:gd name="T6" fmla="*/ 1772 w 2012"/>
                            <a:gd name="T7" fmla="*/ 1064 h 1064"/>
                            <a:gd name="T8" fmla="*/ 2012 w 2012"/>
                            <a:gd name="T9" fmla="*/ 1064 h 1064"/>
                            <a:gd name="T10" fmla="*/ 2012 w 2012"/>
                            <a:gd name="T11" fmla="*/ 54 h 1064"/>
                            <a:gd name="T12" fmla="*/ 0 w 2012"/>
                            <a:gd name="T13" fmla="*/ 54 h 1064"/>
                          </a:gdLst>
                          <a:ahLst/>
                          <a:cxnLst>
                            <a:cxn ang="0">
                              <a:pos x="T0" y="T1"/>
                            </a:cxn>
                            <a:cxn ang="0">
                              <a:pos x="T2" y="T3"/>
                            </a:cxn>
                            <a:cxn ang="0">
                              <a:pos x="T4" y="T5"/>
                            </a:cxn>
                            <a:cxn ang="0">
                              <a:pos x="T6" y="T7"/>
                            </a:cxn>
                            <a:cxn ang="0">
                              <a:pos x="T8" y="T9"/>
                            </a:cxn>
                            <a:cxn ang="0">
                              <a:pos x="T10" y="T11"/>
                            </a:cxn>
                            <a:cxn ang="0">
                              <a:pos x="T12" y="T13"/>
                            </a:cxn>
                          </a:cxnLst>
                          <a:rect l="0" t="0" r="r" b="b"/>
                          <a:pathLst>
                            <a:path w="2012" h="1064">
                              <a:moveTo>
                                <a:pt x="0" y="54"/>
                              </a:moveTo>
                              <a:lnTo>
                                <a:pt x="0" y="1064"/>
                              </a:lnTo>
                              <a:lnTo>
                                <a:pt x="236" y="1064"/>
                              </a:lnTo>
                              <a:cubicBezTo>
                                <a:pt x="234" y="8"/>
                                <a:pt x="1770" y="0"/>
                                <a:pt x="1772" y="1064"/>
                              </a:cubicBezTo>
                              <a:lnTo>
                                <a:pt x="2012" y="1064"/>
                              </a:lnTo>
                              <a:lnTo>
                                <a:pt x="2012" y="54"/>
                              </a:lnTo>
                              <a:lnTo>
                                <a:pt x="0" y="54"/>
                              </a:lnTo>
                              <a:close/>
                            </a:path>
                          </a:pathLst>
                        </a:custGeom>
                        <a:solidFill>
                          <a:schemeClr val="accent1"/>
                        </a:solidFill>
                        <a:ln>
                          <a:noFill/>
                        </a:ln>
                        <a:effectLst/>
                        <a:extLs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round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1796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 wrap="none" anchor="ctr"/>
                        <a:lstStyle/>
                        <a:p>
                          <a:endParaRPr lang="en-US"/>
                        </a:p>
                      </p:txBody>
                    </p:sp>
                  </p:grpSp>
                  <p:grpSp>
                    <p:nvGrpSpPr>
                      <p:cNvPr id="99395" name="Group 67">
                        <a:extLst>
                          <a:ext uri="{FF2B5EF4-FFF2-40B4-BE49-F238E27FC236}">
                            <a16:creationId xmlns:a16="http://schemas.microsoft.com/office/drawing/2014/main" id="{EF6159EB-EE7C-B65E-4625-9DE4BA97C1C3}"/>
                          </a:ext>
                        </a:extLst>
                      </p:cNvPr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2469" y="283"/>
                        <a:ext cx="822" cy="220"/>
                        <a:chOff x="240" y="720"/>
                        <a:chExt cx="3980" cy="1064"/>
                      </a:xfrm>
                    </p:grpSpPr>
                    <p:sp>
                      <p:nvSpPr>
                        <p:cNvPr id="99396" name="Freeform 68">
                          <a:extLst>
                            <a:ext uri="{FF2B5EF4-FFF2-40B4-BE49-F238E27FC236}">
                              <a16:creationId xmlns:a16="http://schemas.microsoft.com/office/drawing/2014/main" id="{9CB2921F-2E38-E5FD-A4E6-C05441201511}"/>
                            </a:ext>
                          </a:extLst>
                        </p:cNvPr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240" y="720"/>
                          <a:ext cx="2012" cy="1064"/>
                        </a:xfrm>
                        <a:custGeom>
                          <a:avLst/>
                          <a:gdLst>
                            <a:gd name="T0" fmla="*/ 0 w 2012"/>
                            <a:gd name="T1" fmla="*/ 54 h 1064"/>
                            <a:gd name="T2" fmla="*/ 0 w 2012"/>
                            <a:gd name="T3" fmla="*/ 1064 h 1064"/>
                            <a:gd name="T4" fmla="*/ 236 w 2012"/>
                            <a:gd name="T5" fmla="*/ 1064 h 1064"/>
                            <a:gd name="T6" fmla="*/ 1772 w 2012"/>
                            <a:gd name="T7" fmla="*/ 1064 h 1064"/>
                            <a:gd name="T8" fmla="*/ 2012 w 2012"/>
                            <a:gd name="T9" fmla="*/ 1064 h 1064"/>
                            <a:gd name="T10" fmla="*/ 2012 w 2012"/>
                            <a:gd name="T11" fmla="*/ 54 h 1064"/>
                            <a:gd name="T12" fmla="*/ 0 w 2012"/>
                            <a:gd name="T13" fmla="*/ 54 h 1064"/>
                          </a:gdLst>
                          <a:ahLst/>
                          <a:cxnLst>
                            <a:cxn ang="0">
                              <a:pos x="T0" y="T1"/>
                            </a:cxn>
                            <a:cxn ang="0">
                              <a:pos x="T2" y="T3"/>
                            </a:cxn>
                            <a:cxn ang="0">
                              <a:pos x="T4" y="T5"/>
                            </a:cxn>
                            <a:cxn ang="0">
                              <a:pos x="T6" y="T7"/>
                            </a:cxn>
                            <a:cxn ang="0">
                              <a:pos x="T8" y="T9"/>
                            </a:cxn>
                            <a:cxn ang="0">
                              <a:pos x="T10" y="T11"/>
                            </a:cxn>
                            <a:cxn ang="0">
                              <a:pos x="T12" y="T13"/>
                            </a:cxn>
                          </a:cxnLst>
                          <a:rect l="0" t="0" r="r" b="b"/>
                          <a:pathLst>
                            <a:path w="2012" h="1064">
                              <a:moveTo>
                                <a:pt x="0" y="54"/>
                              </a:moveTo>
                              <a:lnTo>
                                <a:pt x="0" y="1064"/>
                              </a:lnTo>
                              <a:lnTo>
                                <a:pt x="236" y="1064"/>
                              </a:lnTo>
                              <a:cubicBezTo>
                                <a:pt x="234" y="8"/>
                                <a:pt x="1770" y="0"/>
                                <a:pt x="1772" y="1064"/>
                              </a:cubicBezTo>
                              <a:lnTo>
                                <a:pt x="2012" y="1064"/>
                              </a:lnTo>
                              <a:lnTo>
                                <a:pt x="2012" y="54"/>
                              </a:lnTo>
                              <a:lnTo>
                                <a:pt x="0" y="54"/>
                              </a:lnTo>
                              <a:close/>
                            </a:path>
                          </a:pathLst>
                        </a:custGeom>
                        <a:solidFill>
                          <a:schemeClr val="accent1"/>
                        </a:solidFill>
                        <a:ln>
                          <a:noFill/>
                        </a:ln>
                        <a:effectLst/>
                        <a:extLs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round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1796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 wrap="none" anchor="ctr"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99397" name="Freeform 69">
                          <a:extLst>
                            <a:ext uri="{FF2B5EF4-FFF2-40B4-BE49-F238E27FC236}">
                              <a16:creationId xmlns:a16="http://schemas.microsoft.com/office/drawing/2014/main" id="{810F0727-8D91-AD76-EDCF-625F7BCCA915}"/>
                            </a:ext>
                          </a:extLst>
                        </p:cNvPr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2208" y="720"/>
                          <a:ext cx="2012" cy="1064"/>
                        </a:xfrm>
                        <a:custGeom>
                          <a:avLst/>
                          <a:gdLst>
                            <a:gd name="T0" fmla="*/ 0 w 2012"/>
                            <a:gd name="T1" fmla="*/ 54 h 1064"/>
                            <a:gd name="T2" fmla="*/ 0 w 2012"/>
                            <a:gd name="T3" fmla="*/ 1064 h 1064"/>
                            <a:gd name="T4" fmla="*/ 236 w 2012"/>
                            <a:gd name="T5" fmla="*/ 1064 h 1064"/>
                            <a:gd name="T6" fmla="*/ 1772 w 2012"/>
                            <a:gd name="T7" fmla="*/ 1064 h 1064"/>
                            <a:gd name="T8" fmla="*/ 2012 w 2012"/>
                            <a:gd name="T9" fmla="*/ 1064 h 1064"/>
                            <a:gd name="T10" fmla="*/ 2012 w 2012"/>
                            <a:gd name="T11" fmla="*/ 54 h 1064"/>
                            <a:gd name="T12" fmla="*/ 0 w 2012"/>
                            <a:gd name="T13" fmla="*/ 54 h 1064"/>
                          </a:gdLst>
                          <a:ahLst/>
                          <a:cxnLst>
                            <a:cxn ang="0">
                              <a:pos x="T0" y="T1"/>
                            </a:cxn>
                            <a:cxn ang="0">
                              <a:pos x="T2" y="T3"/>
                            </a:cxn>
                            <a:cxn ang="0">
                              <a:pos x="T4" y="T5"/>
                            </a:cxn>
                            <a:cxn ang="0">
                              <a:pos x="T6" y="T7"/>
                            </a:cxn>
                            <a:cxn ang="0">
                              <a:pos x="T8" y="T9"/>
                            </a:cxn>
                            <a:cxn ang="0">
                              <a:pos x="T10" y="T11"/>
                            </a:cxn>
                            <a:cxn ang="0">
                              <a:pos x="T12" y="T13"/>
                            </a:cxn>
                          </a:cxnLst>
                          <a:rect l="0" t="0" r="r" b="b"/>
                          <a:pathLst>
                            <a:path w="2012" h="1064">
                              <a:moveTo>
                                <a:pt x="0" y="54"/>
                              </a:moveTo>
                              <a:lnTo>
                                <a:pt x="0" y="1064"/>
                              </a:lnTo>
                              <a:lnTo>
                                <a:pt x="236" y="1064"/>
                              </a:lnTo>
                              <a:cubicBezTo>
                                <a:pt x="234" y="8"/>
                                <a:pt x="1770" y="0"/>
                                <a:pt x="1772" y="1064"/>
                              </a:cubicBezTo>
                              <a:lnTo>
                                <a:pt x="2012" y="1064"/>
                              </a:lnTo>
                              <a:lnTo>
                                <a:pt x="2012" y="54"/>
                              </a:lnTo>
                              <a:lnTo>
                                <a:pt x="0" y="54"/>
                              </a:lnTo>
                              <a:close/>
                            </a:path>
                          </a:pathLst>
                        </a:custGeom>
                        <a:solidFill>
                          <a:schemeClr val="accent1"/>
                        </a:solidFill>
                        <a:ln>
                          <a:noFill/>
                        </a:ln>
                        <a:effectLst/>
                        <a:extLs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round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1796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 wrap="none" anchor="ctr"/>
                        <a:lstStyle/>
                        <a:p>
                          <a:endParaRPr lang="en-US"/>
                        </a:p>
                      </p:txBody>
                    </p:sp>
                  </p:grpSp>
                  <p:grpSp>
                    <p:nvGrpSpPr>
                      <p:cNvPr id="99398" name="Group 70">
                        <a:extLst>
                          <a:ext uri="{FF2B5EF4-FFF2-40B4-BE49-F238E27FC236}">
                            <a16:creationId xmlns:a16="http://schemas.microsoft.com/office/drawing/2014/main" id="{71CB76F7-2DA1-0C60-D54F-AF296E81D5A1}"/>
                          </a:ext>
                        </a:extLst>
                      </p:cNvPr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3291" y="283"/>
                        <a:ext cx="823" cy="220"/>
                        <a:chOff x="240" y="720"/>
                        <a:chExt cx="3980" cy="1064"/>
                      </a:xfrm>
                    </p:grpSpPr>
                    <p:sp>
                      <p:nvSpPr>
                        <p:cNvPr id="99399" name="Freeform 71">
                          <a:extLst>
                            <a:ext uri="{FF2B5EF4-FFF2-40B4-BE49-F238E27FC236}">
                              <a16:creationId xmlns:a16="http://schemas.microsoft.com/office/drawing/2014/main" id="{D9848C2F-AEE9-105E-CC7F-8AA5730554DB}"/>
                            </a:ext>
                          </a:extLst>
                        </p:cNvPr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240" y="720"/>
                          <a:ext cx="2012" cy="1064"/>
                        </a:xfrm>
                        <a:custGeom>
                          <a:avLst/>
                          <a:gdLst>
                            <a:gd name="T0" fmla="*/ 0 w 2012"/>
                            <a:gd name="T1" fmla="*/ 54 h 1064"/>
                            <a:gd name="T2" fmla="*/ 0 w 2012"/>
                            <a:gd name="T3" fmla="*/ 1064 h 1064"/>
                            <a:gd name="T4" fmla="*/ 236 w 2012"/>
                            <a:gd name="T5" fmla="*/ 1064 h 1064"/>
                            <a:gd name="T6" fmla="*/ 1772 w 2012"/>
                            <a:gd name="T7" fmla="*/ 1064 h 1064"/>
                            <a:gd name="T8" fmla="*/ 2012 w 2012"/>
                            <a:gd name="T9" fmla="*/ 1064 h 1064"/>
                            <a:gd name="T10" fmla="*/ 2012 w 2012"/>
                            <a:gd name="T11" fmla="*/ 54 h 1064"/>
                            <a:gd name="T12" fmla="*/ 0 w 2012"/>
                            <a:gd name="T13" fmla="*/ 54 h 1064"/>
                          </a:gdLst>
                          <a:ahLst/>
                          <a:cxnLst>
                            <a:cxn ang="0">
                              <a:pos x="T0" y="T1"/>
                            </a:cxn>
                            <a:cxn ang="0">
                              <a:pos x="T2" y="T3"/>
                            </a:cxn>
                            <a:cxn ang="0">
                              <a:pos x="T4" y="T5"/>
                            </a:cxn>
                            <a:cxn ang="0">
                              <a:pos x="T6" y="T7"/>
                            </a:cxn>
                            <a:cxn ang="0">
                              <a:pos x="T8" y="T9"/>
                            </a:cxn>
                            <a:cxn ang="0">
                              <a:pos x="T10" y="T11"/>
                            </a:cxn>
                            <a:cxn ang="0">
                              <a:pos x="T12" y="T13"/>
                            </a:cxn>
                          </a:cxnLst>
                          <a:rect l="0" t="0" r="r" b="b"/>
                          <a:pathLst>
                            <a:path w="2012" h="1064">
                              <a:moveTo>
                                <a:pt x="0" y="54"/>
                              </a:moveTo>
                              <a:lnTo>
                                <a:pt x="0" y="1064"/>
                              </a:lnTo>
                              <a:lnTo>
                                <a:pt x="236" y="1064"/>
                              </a:lnTo>
                              <a:cubicBezTo>
                                <a:pt x="234" y="8"/>
                                <a:pt x="1770" y="0"/>
                                <a:pt x="1772" y="1064"/>
                              </a:cubicBezTo>
                              <a:lnTo>
                                <a:pt x="2012" y="1064"/>
                              </a:lnTo>
                              <a:lnTo>
                                <a:pt x="2012" y="54"/>
                              </a:lnTo>
                              <a:lnTo>
                                <a:pt x="0" y="54"/>
                              </a:lnTo>
                              <a:close/>
                            </a:path>
                          </a:pathLst>
                        </a:custGeom>
                        <a:solidFill>
                          <a:schemeClr val="accent1"/>
                        </a:solidFill>
                        <a:ln>
                          <a:noFill/>
                        </a:ln>
                        <a:effectLst/>
                        <a:extLs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round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1796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 wrap="none" anchor="ctr"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99400" name="Freeform 72">
                          <a:extLst>
                            <a:ext uri="{FF2B5EF4-FFF2-40B4-BE49-F238E27FC236}">
                              <a16:creationId xmlns:a16="http://schemas.microsoft.com/office/drawing/2014/main" id="{B7DAD68F-FA79-A9D7-DFDB-BF5BDA77897D}"/>
                            </a:ext>
                          </a:extLst>
                        </p:cNvPr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2208" y="720"/>
                          <a:ext cx="2012" cy="1064"/>
                        </a:xfrm>
                        <a:custGeom>
                          <a:avLst/>
                          <a:gdLst>
                            <a:gd name="T0" fmla="*/ 0 w 2012"/>
                            <a:gd name="T1" fmla="*/ 54 h 1064"/>
                            <a:gd name="T2" fmla="*/ 0 w 2012"/>
                            <a:gd name="T3" fmla="*/ 1064 h 1064"/>
                            <a:gd name="T4" fmla="*/ 236 w 2012"/>
                            <a:gd name="T5" fmla="*/ 1064 h 1064"/>
                            <a:gd name="T6" fmla="*/ 1772 w 2012"/>
                            <a:gd name="T7" fmla="*/ 1064 h 1064"/>
                            <a:gd name="T8" fmla="*/ 2012 w 2012"/>
                            <a:gd name="T9" fmla="*/ 1064 h 1064"/>
                            <a:gd name="T10" fmla="*/ 2012 w 2012"/>
                            <a:gd name="T11" fmla="*/ 54 h 1064"/>
                            <a:gd name="T12" fmla="*/ 0 w 2012"/>
                            <a:gd name="T13" fmla="*/ 54 h 1064"/>
                          </a:gdLst>
                          <a:ahLst/>
                          <a:cxnLst>
                            <a:cxn ang="0">
                              <a:pos x="T0" y="T1"/>
                            </a:cxn>
                            <a:cxn ang="0">
                              <a:pos x="T2" y="T3"/>
                            </a:cxn>
                            <a:cxn ang="0">
                              <a:pos x="T4" y="T5"/>
                            </a:cxn>
                            <a:cxn ang="0">
                              <a:pos x="T6" y="T7"/>
                            </a:cxn>
                            <a:cxn ang="0">
                              <a:pos x="T8" y="T9"/>
                            </a:cxn>
                            <a:cxn ang="0">
                              <a:pos x="T10" y="T11"/>
                            </a:cxn>
                            <a:cxn ang="0">
                              <a:pos x="T12" y="T13"/>
                            </a:cxn>
                          </a:cxnLst>
                          <a:rect l="0" t="0" r="r" b="b"/>
                          <a:pathLst>
                            <a:path w="2012" h="1064">
                              <a:moveTo>
                                <a:pt x="0" y="54"/>
                              </a:moveTo>
                              <a:lnTo>
                                <a:pt x="0" y="1064"/>
                              </a:lnTo>
                              <a:lnTo>
                                <a:pt x="236" y="1064"/>
                              </a:lnTo>
                              <a:cubicBezTo>
                                <a:pt x="234" y="8"/>
                                <a:pt x="1770" y="0"/>
                                <a:pt x="1772" y="1064"/>
                              </a:cubicBezTo>
                              <a:lnTo>
                                <a:pt x="2012" y="1064"/>
                              </a:lnTo>
                              <a:lnTo>
                                <a:pt x="2012" y="54"/>
                              </a:lnTo>
                              <a:lnTo>
                                <a:pt x="0" y="54"/>
                              </a:lnTo>
                              <a:close/>
                            </a:path>
                          </a:pathLst>
                        </a:custGeom>
                        <a:solidFill>
                          <a:schemeClr val="accent1"/>
                        </a:solidFill>
                        <a:ln>
                          <a:noFill/>
                        </a:ln>
                        <a:effectLst/>
                        <a:extLs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round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1796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 wrap="none" anchor="ctr"/>
                        <a:lstStyle/>
                        <a:p>
                          <a:endParaRPr lang="en-US"/>
                        </a:p>
                      </p:txBody>
                    </p:sp>
                  </p:grpSp>
                  <p:grpSp>
                    <p:nvGrpSpPr>
                      <p:cNvPr id="99401" name="Group 73">
                        <a:extLst>
                          <a:ext uri="{FF2B5EF4-FFF2-40B4-BE49-F238E27FC236}">
                            <a16:creationId xmlns:a16="http://schemas.microsoft.com/office/drawing/2014/main" id="{3A0A4591-33CB-CC0F-B2E9-5F810F82C6B5}"/>
                          </a:ext>
                        </a:extLst>
                      </p:cNvPr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4114" y="283"/>
                        <a:ext cx="823" cy="220"/>
                        <a:chOff x="240" y="720"/>
                        <a:chExt cx="3980" cy="1064"/>
                      </a:xfrm>
                    </p:grpSpPr>
                    <p:sp>
                      <p:nvSpPr>
                        <p:cNvPr id="99402" name="Freeform 74">
                          <a:extLst>
                            <a:ext uri="{FF2B5EF4-FFF2-40B4-BE49-F238E27FC236}">
                              <a16:creationId xmlns:a16="http://schemas.microsoft.com/office/drawing/2014/main" id="{9ACEE113-E9F6-CFD3-CF0B-F9805693873F}"/>
                            </a:ext>
                          </a:extLst>
                        </p:cNvPr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240" y="720"/>
                          <a:ext cx="2012" cy="1064"/>
                        </a:xfrm>
                        <a:custGeom>
                          <a:avLst/>
                          <a:gdLst>
                            <a:gd name="T0" fmla="*/ 0 w 2012"/>
                            <a:gd name="T1" fmla="*/ 54 h 1064"/>
                            <a:gd name="T2" fmla="*/ 0 w 2012"/>
                            <a:gd name="T3" fmla="*/ 1064 h 1064"/>
                            <a:gd name="T4" fmla="*/ 236 w 2012"/>
                            <a:gd name="T5" fmla="*/ 1064 h 1064"/>
                            <a:gd name="T6" fmla="*/ 1772 w 2012"/>
                            <a:gd name="T7" fmla="*/ 1064 h 1064"/>
                            <a:gd name="T8" fmla="*/ 2012 w 2012"/>
                            <a:gd name="T9" fmla="*/ 1064 h 1064"/>
                            <a:gd name="T10" fmla="*/ 2012 w 2012"/>
                            <a:gd name="T11" fmla="*/ 54 h 1064"/>
                            <a:gd name="T12" fmla="*/ 0 w 2012"/>
                            <a:gd name="T13" fmla="*/ 54 h 1064"/>
                          </a:gdLst>
                          <a:ahLst/>
                          <a:cxnLst>
                            <a:cxn ang="0">
                              <a:pos x="T0" y="T1"/>
                            </a:cxn>
                            <a:cxn ang="0">
                              <a:pos x="T2" y="T3"/>
                            </a:cxn>
                            <a:cxn ang="0">
                              <a:pos x="T4" y="T5"/>
                            </a:cxn>
                            <a:cxn ang="0">
                              <a:pos x="T6" y="T7"/>
                            </a:cxn>
                            <a:cxn ang="0">
                              <a:pos x="T8" y="T9"/>
                            </a:cxn>
                            <a:cxn ang="0">
                              <a:pos x="T10" y="T11"/>
                            </a:cxn>
                            <a:cxn ang="0">
                              <a:pos x="T12" y="T13"/>
                            </a:cxn>
                          </a:cxnLst>
                          <a:rect l="0" t="0" r="r" b="b"/>
                          <a:pathLst>
                            <a:path w="2012" h="1064">
                              <a:moveTo>
                                <a:pt x="0" y="54"/>
                              </a:moveTo>
                              <a:lnTo>
                                <a:pt x="0" y="1064"/>
                              </a:lnTo>
                              <a:lnTo>
                                <a:pt x="236" y="1064"/>
                              </a:lnTo>
                              <a:cubicBezTo>
                                <a:pt x="234" y="8"/>
                                <a:pt x="1770" y="0"/>
                                <a:pt x="1772" y="1064"/>
                              </a:cubicBezTo>
                              <a:lnTo>
                                <a:pt x="2012" y="1064"/>
                              </a:lnTo>
                              <a:lnTo>
                                <a:pt x="2012" y="54"/>
                              </a:lnTo>
                              <a:lnTo>
                                <a:pt x="0" y="54"/>
                              </a:lnTo>
                              <a:close/>
                            </a:path>
                          </a:pathLst>
                        </a:custGeom>
                        <a:solidFill>
                          <a:schemeClr val="accent1"/>
                        </a:solidFill>
                        <a:ln>
                          <a:noFill/>
                        </a:ln>
                        <a:effectLst/>
                        <a:extLs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round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1796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 wrap="none" anchor="ctr"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99403" name="Freeform 75">
                          <a:extLst>
                            <a:ext uri="{FF2B5EF4-FFF2-40B4-BE49-F238E27FC236}">
                              <a16:creationId xmlns:a16="http://schemas.microsoft.com/office/drawing/2014/main" id="{156CD0DF-9FD5-3A2F-14D8-018FBE1A3CA0}"/>
                            </a:ext>
                          </a:extLst>
                        </p:cNvPr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2208" y="720"/>
                          <a:ext cx="2012" cy="1064"/>
                        </a:xfrm>
                        <a:custGeom>
                          <a:avLst/>
                          <a:gdLst>
                            <a:gd name="T0" fmla="*/ 0 w 2012"/>
                            <a:gd name="T1" fmla="*/ 54 h 1064"/>
                            <a:gd name="T2" fmla="*/ 0 w 2012"/>
                            <a:gd name="T3" fmla="*/ 1064 h 1064"/>
                            <a:gd name="T4" fmla="*/ 236 w 2012"/>
                            <a:gd name="T5" fmla="*/ 1064 h 1064"/>
                            <a:gd name="T6" fmla="*/ 1772 w 2012"/>
                            <a:gd name="T7" fmla="*/ 1064 h 1064"/>
                            <a:gd name="T8" fmla="*/ 2012 w 2012"/>
                            <a:gd name="T9" fmla="*/ 1064 h 1064"/>
                            <a:gd name="T10" fmla="*/ 2012 w 2012"/>
                            <a:gd name="T11" fmla="*/ 54 h 1064"/>
                            <a:gd name="T12" fmla="*/ 0 w 2012"/>
                            <a:gd name="T13" fmla="*/ 54 h 1064"/>
                          </a:gdLst>
                          <a:ahLst/>
                          <a:cxnLst>
                            <a:cxn ang="0">
                              <a:pos x="T0" y="T1"/>
                            </a:cxn>
                            <a:cxn ang="0">
                              <a:pos x="T2" y="T3"/>
                            </a:cxn>
                            <a:cxn ang="0">
                              <a:pos x="T4" y="T5"/>
                            </a:cxn>
                            <a:cxn ang="0">
                              <a:pos x="T6" y="T7"/>
                            </a:cxn>
                            <a:cxn ang="0">
                              <a:pos x="T8" y="T9"/>
                            </a:cxn>
                            <a:cxn ang="0">
                              <a:pos x="T10" y="T11"/>
                            </a:cxn>
                            <a:cxn ang="0">
                              <a:pos x="T12" y="T13"/>
                            </a:cxn>
                          </a:cxnLst>
                          <a:rect l="0" t="0" r="r" b="b"/>
                          <a:pathLst>
                            <a:path w="2012" h="1064">
                              <a:moveTo>
                                <a:pt x="0" y="54"/>
                              </a:moveTo>
                              <a:lnTo>
                                <a:pt x="0" y="1064"/>
                              </a:lnTo>
                              <a:lnTo>
                                <a:pt x="236" y="1064"/>
                              </a:lnTo>
                              <a:cubicBezTo>
                                <a:pt x="234" y="8"/>
                                <a:pt x="1770" y="0"/>
                                <a:pt x="1772" y="1064"/>
                              </a:cubicBezTo>
                              <a:lnTo>
                                <a:pt x="2012" y="1064"/>
                              </a:lnTo>
                              <a:lnTo>
                                <a:pt x="2012" y="54"/>
                              </a:lnTo>
                              <a:lnTo>
                                <a:pt x="0" y="54"/>
                              </a:lnTo>
                              <a:close/>
                            </a:path>
                          </a:pathLst>
                        </a:custGeom>
                        <a:solidFill>
                          <a:schemeClr val="accent1"/>
                        </a:solidFill>
                        <a:ln>
                          <a:noFill/>
                        </a:ln>
                        <a:effectLst/>
                        <a:extLs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round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1796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 wrap="none" anchor="ctr"/>
                        <a:lstStyle/>
                        <a:p>
                          <a:endParaRPr lang="en-US"/>
                        </a:p>
                      </p:txBody>
                    </p:sp>
                  </p:grpSp>
                  <p:grpSp>
                    <p:nvGrpSpPr>
                      <p:cNvPr id="99404" name="Group 76">
                        <a:extLst>
                          <a:ext uri="{FF2B5EF4-FFF2-40B4-BE49-F238E27FC236}">
                            <a16:creationId xmlns:a16="http://schemas.microsoft.com/office/drawing/2014/main" id="{A457C0FA-BD61-C17C-B790-61CCC3D7E812}"/>
                          </a:ext>
                        </a:extLst>
                      </p:cNvPr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4937" y="283"/>
                        <a:ext cx="823" cy="220"/>
                        <a:chOff x="240" y="720"/>
                        <a:chExt cx="3980" cy="1064"/>
                      </a:xfrm>
                    </p:grpSpPr>
                    <p:sp>
                      <p:nvSpPr>
                        <p:cNvPr id="99405" name="Freeform 77">
                          <a:extLst>
                            <a:ext uri="{FF2B5EF4-FFF2-40B4-BE49-F238E27FC236}">
                              <a16:creationId xmlns:a16="http://schemas.microsoft.com/office/drawing/2014/main" id="{6143BE77-F89C-7351-6D1E-32380DD89CB5}"/>
                            </a:ext>
                          </a:extLst>
                        </p:cNvPr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240" y="720"/>
                          <a:ext cx="2012" cy="1064"/>
                        </a:xfrm>
                        <a:custGeom>
                          <a:avLst/>
                          <a:gdLst>
                            <a:gd name="T0" fmla="*/ 0 w 2012"/>
                            <a:gd name="T1" fmla="*/ 54 h 1064"/>
                            <a:gd name="T2" fmla="*/ 0 w 2012"/>
                            <a:gd name="T3" fmla="*/ 1064 h 1064"/>
                            <a:gd name="T4" fmla="*/ 236 w 2012"/>
                            <a:gd name="T5" fmla="*/ 1064 h 1064"/>
                            <a:gd name="T6" fmla="*/ 1772 w 2012"/>
                            <a:gd name="T7" fmla="*/ 1064 h 1064"/>
                            <a:gd name="T8" fmla="*/ 2012 w 2012"/>
                            <a:gd name="T9" fmla="*/ 1064 h 1064"/>
                            <a:gd name="T10" fmla="*/ 2012 w 2012"/>
                            <a:gd name="T11" fmla="*/ 54 h 1064"/>
                            <a:gd name="T12" fmla="*/ 0 w 2012"/>
                            <a:gd name="T13" fmla="*/ 54 h 1064"/>
                          </a:gdLst>
                          <a:ahLst/>
                          <a:cxnLst>
                            <a:cxn ang="0">
                              <a:pos x="T0" y="T1"/>
                            </a:cxn>
                            <a:cxn ang="0">
                              <a:pos x="T2" y="T3"/>
                            </a:cxn>
                            <a:cxn ang="0">
                              <a:pos x="T4" y="T5"/>
                            </a:cxn>
                            <a:cxn ang="0">
                              <a:pos x="T6" y="T7"/>
                            </a:cxn>
                            <a:cxn ang="0">
                              <a:pos x="T8" y="T9"/>
                            </a:cxn>
                            <a:cxn ang="0">
                              <a:pos x="T10" y="T11"/>
                            </a:cxn>
                            <a:cxn ang="0">
                              <a:pos x="T12" y="T13"/>
                            </a:cxn>
                          </a:cxnLst>
                          <a:rect l="0" t="0" r="r" b="b"/>
                          <a:pathLst>
                            <a:path w="2012" h="1064">
                              <a:moveTo>
                                <a:pt x="0" y="54"/>
                              </a:moveTo>
                              <a:lnTo>
                                <a:pt x="0" y="1064"/>
                              </a:lnTo>
                              <a:lnTo>
                                <a:pt x="236" y="1064"/>
                              </a:lnTo>
                              <a:cubicBezTo>
                                <a:pt x="234" y="8"/>
                                <a:pt x="1770" y="0"/>
                                <a:pt x="1772" y="1064"/>
                              </a:cubicBezTo>
                              <a:lnTo>
                                <a:pt x="2012" y="1064"/>
                              </a:lnTo>
                              <a:lnTo>
                                <a:pt x="2012" y="54"/>
                              </a:lnTo>
                              <a:lnTo>
                                <a:pt x="0" y="54"/>
                              </a:lnTo>
                              <a:close/>
                            </a:path>
                          </a:pathLst>
                        </a:custGeom>
                        <a:solidFill>
                          <a:schemeClr val="accent1"/>
                        </a:solidFill>
                        <a:ln>
                          <a:noFill/>
                        </a:ln>
                        <a:effectLst/>
                        <a:extLs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round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1796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 wrap="none" anchor="ctr"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99406" name="Freeform 78">
                          <a:extLst>
                            <a:ext uri="{FF2B5EF4-FFF2-40B4-BE49-F238E27FC236}">
                              <a16:creationId xmlns:a16="http://schemas.microsoft.com/office/drawing/2014/main" id="{D8C4AE0B-1CDF-B84D-DFCF-5FFBE3EA2412}"/>
                            </a:ext>
                          </a:extLst>
                        </p:cNvPr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2208" y="720"/>
                          <a:ext cx="2012" cy="1064"/>
                        </a:xfrm>
                        <a:custGeom>
                          <a:avLst/>
                          <a:gdLst>
                            <a:gd name="T0" fmla="*/ 0 w 2012"/>
                            <a:gd name="T1" fmla="*/ 54 h 1064"/>
                            <a:gd name="T2" fmla="*/ 0 w 2012"/>
                            <a:gd name="T3" fmla="*/ 1064 h 1064"/>
                            <a:gd name="T4" fmla="*/ 236 w 2012"/>
                            <a:gd name="T5" fmla="*/ 1064 h 1064"/>
                            <a:gd name="T6" fmla="*/ 1772 w 2012"/>
                            <a:gd name="T7" fmla="*/ 1064 h 1064"/>
                            <a:gd name="T8" fmla="*/ 2012 w 2012"/>
                            <a:gd name="T9" fmla="*/ 1064 h 1064"/>
                            <a:gd name="T10" fmla="*/ 2012 w 2012"/>
                            <a:gd name="T11" fmla="*/ 54 h 1064"/>
                            <a:gd name="T12" fmla="*/ 0 w 2012"/>
                            <a:gd name="T13" fmla="*/ 54 h 1064"/>
                          </a:gdLst>
                          <a:ahLst/>
                          <a:cxnLst>
                            <a:cxn ang="0">
                              <a:pos x="T0" y="T1"/>
                            </a:cxn>
                            <a:cxn ang="0">
                              <a:pos x="T2" y="T3"/>
                            </a:cxn>
                            <a:cxn ang="0">
                              <a:pos x="T4" y="T5"/>
                            </a:cxn>
                            <a:cxn ang="0">
                              <a:pos x="T6" y="T7"/>
                            </a:cxn>
                            <a:cxn ang="0">
                              <a:pos x="T8" y="T9"/>
                            </a:cxn>
                            <a:cxn ang="0">
                              <a:pos x="T10" y="T11"/>
                            </a:cxn>
                            <a:cxn ang="0">
                              <a:pos x="T12" y="T13"/>
                            </a:cxn>
                          </a:cxnLst>
                          <a:rect l="0" t="0" r="r" b="b"/>
                          <a:pathLst>
                            <a:path w="2012" h="1064">
                              <a:moveTo>
                                <a:pt x="0" y="54"/>
                              </a:moveTo>
                              <a:lnTo>
                                <a:pt x="0" y="1064"/>
                              </a:lnTo>
                              <a:lnTo>
                                <a:pt x="236" y="1064"/>
                              </a:lnTo>
                              <a:cubicBezTo>
                                <a:pt x="234" y="8"/>
                                <a:pt x="1770" y="0"/>
                                <a:pt x="1772" y="1064"/>
                              </a:cubicBezTo>
                              <a:lnTo>
                                <a:pt x="2012" y="1064"/>
                              </a:lnTo>
                              <a:lnTo>
                                <a:pt x="2012" y="54"/>
                              </a:lnTo>
                              <a:lnTo>
                                <a:pt x="0" y="54"/>
                              </a:lnTo>
                              <a:close/>
                            </a:path>
                          </a:pathLst>
                        </a:custGeom>
                        <a:solidFill>
                          <a:schemeClr val="accent1"/>
                        </a:solidFill>
                        <a:ln>
                          <a:noFill/>
                        </a:ln>
                        <a:effectLst/>
                        <a:extLs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round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1796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 wrap="none" anchor="ctr"/>
                        <a:lstStyle/>
                        <a:p>
                          <a:endParaRPr lang="en-US"/>
                        </a:p>
                      </p:txBody>
                    </p:sp>
                  </p:grpSp>
                </p:grpSp>
                <p:grpSp>
                  <p:nvGrpSpPr>
                    <p:cNvPr id="99407" name="Group 79">
                      <a:extLst>
                        <a:ext uri="{FF2B5EF4-FFF2-40B4-BE49-F238E27FC236}">
                          <a16:creationId xmlns:a16="http://schemas.microsoft.com/office/drawing/2014/main" id="{E798D30E-FFC9-35F9-4EBE-90052B4E2F82}"/>
                        </a:ext>
                      </a:extLst>
                    </p:cNvPr>
                    <p:cNvGrpSpPr>
                      <a:grpSpLocks/>
                    </p:cNvGrpSpPr>
                    <p:nvPr/>
                  </p:nvGrpSpPr>
                  <p:grpSpPr bwMode="auto">
                    <a:xfrm>
                      <a:off x="3378" y="463"/>
                      <a:ext cx="418" cy="112"/>
                      <a:chOff x="240" y="720"/>
                      <a:chExt cx="3980" cy="1064"/>
                    </a:xfrm>
                  </p:grpSpPr>
                  <p:sp>
                    <p:nvSpPr>
                      <p:cNvPr id="99408" name="Freeform 80">
                        <a:extLst>
                          <a:ext uri="{FF2B5EF4-FFF2-40B4-BE49-F238E27FC236}">
                            <a16:creationId xmlns:a16="http://schemas.microsoft.com/office/drawing/2014/main" id="{7ED38CD2-C17F-E7B1-9D0C-9D003B9FF627}"/>
                          </a:ext>
                        </a:extLst>
                      </p:cNvPr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40" y="720"/>
                        <a:ext cx="2012" cy="1064"/>
                      </a:xfrm>
                      <a:custGeom>
                        <a:avLst/>
                        <a:gdLst>
                          <a:gd name="T0" fmla="*/ 0 w 2012"/>
                          <a:gd name="T1" fmla="*/ 54 h 1064"/>
                          <a:gd name="T2" fmla="*/ 0 w 2012"/>
                          <a:gd name="T3" fmla="*/ 1064 h 1064"/>
                          <a:gd name="T4" fmla="*/ 236 w 2012"/>
                          <a:gd name="T5" fmla="*/ 1064 h 1064"/>
                          <a:gd name="T6" fmla="*/ 1772 w 2012"/>
                          <a:gd name="T7" fmla="*/ 1064 h 1064"/>
                          <a:gd name="T8" fmla="*/ 2012 w 2012"/>
                          <a:gd name="T9" fmla="*/ 1064 h 1064"/>
                          <a:gd name="T10" fmla="*/ 2012 w 2012"/>
                          <a:gd name="T11" fmla="*/ 54 h 1064"/>
                          <a:gd name="T12" fmla="*/ 0 w 2012"/>
                          <a:gd name="T13" fmla="*/ 54 h 1064"/>
                        </a:gdLst>
                        <a:ahLst/>
                        <a:cxnLst>
                          <a:cxn ang="0">
                            <a:pos x="T0" y="T1"/>
                          </a:cxn>
                          <a:cxn ang="0">
                            <a:pos x="T2" y="T3"/>
                          </a:cxn>
                          <a:cxn ang="0">
                            <a:pos x="T4" y="T5"/>
                          </a:cxn>
                          <a:cxn ang="0">
                            <a:pos x="T6" y="T7"/>
                          </a:cxn>
                          <a:cxn ang="0">
                            <a:pos x="T8" y="T9"/>
                          </a:cxn>
                          <a:cxn ang="0">
                            <a:pos x="T10" y="T11"/>
                          </a:cxn>
                          <a:cxn ang="0">
                            <a:pos x="T12" y="T13"/>
                          </a:cxn>
                        </a:cxnLst>
                        <a:rect l="0" t="0" r="r" b="b"/>
                        <a:pathLst>
                          <a:path w="2012" h="1064">
                            <a:moveTo>
                              <a:pt x="0" y="54"/>
                            </a:moveTo>
                            <a:lnTo>
                              <a:pt x="0" y="1064"/>
                            </a:lnTo>
                            <a:lnTo>
                              <a:pt x="236" y="1064"/>
                            </a:lnTo>
                            <a:cubicBezTo>
                              <a:pt x="234" y="8"/>
                              <a:pt x="1770" y="0"/>
                              <a:pt x="1772" y="1064"/>
                            </a:cubicBezTo>
                            <a:lnTo>
                              <a:pt x="2012" y="1064"/>
                            </a:lnTo>
                            <a:lnTo>
                              <a:pt x="2012" y="54"/>
                            </a:lnTo>
                            <a:lnTo>
                              <a:pt x="0" y="54"/>
                            </a:lnTo>
                            <a:close/>
                          </a:path>
                        </a:pathLst>
                      </a:custGeom>
                      <a:solidFill>
                        <a:schemeClr val="accent1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round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1796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99409" name="Freeform 81">
                        <a:extLst>
                          <a:ext uri="{FF2B5EF4-FFF2-40B4-BE49-F238E27FC236}">
                            <a16:creationId xmlns:a16="http://schemas.microsoft.com/office/drawing/2014/main" id="{194B7EF9-7997-7B0E-B6E3-3CA1923D4DF6}"/>
                          </a:ext>
                        </a:extLst>
                      </p:cNvPr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208" y="720"/>
                        <a:ext cx="2012" cy="1064"/>
                      </a:xfrm>
                      <a:custGeom>
                        <a:avLst/>
                        <a:gdLst>
                          <a:gd name="T0" fmla="*/ 0 w 2012"/>
                          <a:gd name="T1" fmla="*/ 54 h 1064"/>
                          <a:gd name="T2" fmla="*/ 0 w 2012"/>
                          <a:gd name="T3" fmla="*/ 1064 h 1064"/>
                          <a:gd name="T4" fmla="*/ 236 w 2012"/>
                          <a:gd name="T5" fmla="*/ 1064 h 1064"/>
                          <a:gd name="T6" fmla="*/ 1772 w 2012"/>
                          <a:gd name="T7" fmla="*/ 1064 h 1064"/>
                          <a:gd name="T8" fmla="*/ 2012 w 2012"/>
                          <a:gd name="T9" fmla="*/ 1064 h 1064"/>
                          <a:gd name="T10" fmla="*/ 2012 w 2012"/>
                          <a:gd name="T11" fmla="*/ 54 h 1064"/>
                          <a:gd name="T12" fmla="*/ 0 w 2012"/>
                          <a:gd name="T13" fmla="*/ 54 h 1064"/>
                        </a:gdLst>
                        <a:ahLst/>
                        <a:cxnLst>
                          <a:cxn ang="0">
                            <a:pos x="T0" y="T1"/>
                          </a:cxn>
                          <a:cxn ang="0">
                            <a:pos x="T2" y="T3"/>
                          </a:cxn>
                          <a:cxn ang="0">
                            <a:pos x="T4" y="T5"/>
                          </a:cxn>
                          <a:cxn ang="0">
                            <a:pos x="T6" y="T7"/>
                          </a:cxn>
                          <a:cxn ang="0">
                            <a:pos x="T8" y="T9"/>
                          </a:cxn>
                          <a:cxn ang="0">
                            <a:pos x="T10" y="T11"/>
                          </a:cxn>
                          <a:cxn ang="0">
                            <a:pos x="T12" y="T13"/>
                          </a:cxn>
                        </a:cxnLst>
                        <a:rect l="0" t="0" r="r" b="b"/>
                        <a:pathLst>
                          <a:path w="2012" h="1064">
                            <a:moveTo>
                              <a:pt x="0" y="54"/>
                            </a:moveTo>
                            <a:lnTo>
                              <a:pt x="0" y="1064"/>
                            </a:lnTo>
                            <a:lnTo>
                              <a:pt x="236" y="1064"/>
                            </a:lnTo>
                            <a:cubicBezTo>
                              <a:pt x="234" y="8"/>
                              <a:pt x="1770" y="0"/>
                              <a:pt x="1772" y="1064"/>
                            </a:cubicBezTo>
                            <a:lnTo>
                              <a:pt x="2012" y="1064"/>
                            </a:lnTo>
                            <a:lnTo>
                              <a:pt x="2012" y="54"/>
                            </a:lnTo>
                            <a:lnTo>
                              <a:pt x="0" y="54"/>
                            </a:lnTo>
                            <a:close/>
                          </a:path>
                        </a:pathLst>
                      </a:custGeom>
                      <a:solidFill>
                        <a:schemeClr val="accent1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round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1796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endParaRPr lang="en-US"/>
                      </a:p>
                    </p:txBody>
                  </p:sp>
                </p:grpSp>
                <p:grpSp>
                  <p:nvGrpSpPr>
                    <p:cNvPr id="99410" name="Group 82">
                      <a:extLst>
                        <a:ext uri="{FF2B5EF4-FFF2-40B4-BE49-F238E27FC236}">
                          <a16:creationId xmlns:a16="http://schemas.microsoft.com/office/drawing/2014/main" id="{C1821CF3-1F44-88C8-3908-41650D07A82D}"/>
                        </a:ext>
                      </a:extLst>
                    </p:cNvPr>
                    <p:cNvGrpSpPr>
                      <a:grpSpLocks/>
                    </p:cNvGrpSpPr>
                    <p:nvPr/>
                  </p:nvGrpSpPr>
                  <p:grpSpPr bwMode="auto">
                    <a:xfrm>
                      <a:off x="3796" y="463"/>
                      <a:ext cx="419" cy="112"/>
                      <a:chOff x="240" y="720"/>
                      <a:chExt cx="3980" cy="1064"/>
                    </a:xfrm>
                  </p:grpSpPr>
                  <p:sp>
                    <p:nvSpPr>
                      <p:cNvPr id="99411" name="Freeform 83">
                        <a:extLst>
                          <a:ext uri="{FF2B5EF4-FFF2-40B4-BE49-F238E27FC236}">
                            <a16:creationId xmlns:a16="http://schemas.microsoft.com/office/drawing/2014/main" id="{5755CC1B-A279-79C0-4CDC-57450BC56218}"/>
                          </a:ext>
                        </a:extLst>
                      </p:cNvPr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40" y="720"/>
                        <a:ext cx="2012" cy="1064"/>
                      </a:xfrm>
                      <a:custGeom>
                        <a:avLst/>
                        <a:gdLst>
                          <a:gd name="T0" fmla="*/ 0 w 2012"/>
                          <a:gd name="T1" fmla="*/ 54 h 1064"/>
                          <a:gd name="T2" fmla="*/ 0 w 2012"/>
                          <a:gd name="T3" fmla="*/ 1064 h 1064"/>
                          <a:gd name="T4" fmla="*/ 236 w 2012"/>
                          <a:gd name="T5" fmla="*/ 1064 h 1064"/>
                          <a:gd name="T6" fmla="*/ 1772 w 2012"/>
                          <a:gd name="T7" fmla="*/ 1064 h 1064"/>
                          <a:gd name="T8" fmla="*/ 2012 w 2012"/>
                          <a:gd name="T9" fmla="*/ 1064 h 1064"/>
                          <a:gd name="T10" fmla="*/ 2012 w 2012"/>
                          <a:gd name="T11" fmla="*/ 54 h 1064"/>
                          <a:gd name="T12" fmla="*/ 0 w 2012"/>
                          <a:gd name="T13" fmla="*/ 54 h 1064"/>
                        </a:gdLst>
                        <a:ahLst/>
                        <a:cxnLst>
                          <a:cxn ang="0">
                            <a:pos x="T0" y="T1"/>
                          </a:cxn>
                          <a:cxn ang="0">
                            <a:pos x="T2" y="T3"/>
                          </a:cxn>
                          <a:cxn ang="0">
                            <a:pos x="T4" y="T5"/>
                          </a:cxn>
                          <a:cxn ang="0">
                            <a:pos x="T6" y="T7"/>
                          </a:cxn>
                          <a:cxn ang="0">
                            <a:pos x="T8" y="T9"/>
                          </a:cxn>
                          <a:cxn ang="0">
                            <a:pos x="T10" y="T11"/>
                          </a:cxn>
                          <a:cxn ang="0">
                            <a:pos x="T12" y="T13"/>
                          </a:cxn>
                        </a:cxnLst>
                        <a:rect l="0" t="0" r="r" b="b"/>
                        <a:pathLst>
                          <a:path w="2012" h="1064">
                            <a:moveTo>
                              <a:pt x="0" y="54"/>
                            </a:moveTo>
                            <a:lnTo>
                              <a:pt x="0" y="1064"/>
                            </a:lnTo>
                            <a:lnTo>
                              <a:pt x="236" y="1064"/>
                            </a:lnTo>
                            <a:cubicBezTo>
                              <a:pt x="234" y="8"/>
                              <a:pt x="1770" y="0"/>
                              <a:pt x="1772" y="1064"/>
                            </a:cubicBezTo>
                            <a:lnTo>
                              <a:pt x="2012" y="1064"/>
                            </a:lnTo>
                            <a:lnTo>
                              <a:pt x="2012" y="54"/>
                            </a:lnTo>
                            <a:lnTo>
                              <a:pt x="0" y="54"/>
                            </a:lnTo>
                            <a:close/>
                          </a:path>
                        </a:pathLst>
                      </a:custGeom>
                      <a:solidFill>
                        <a:schemeClr val="accent1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round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1796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99412" name="Freeform 84">
                        <a:extLst>
                          <a:ext uri="{FF2B5EF4-FFF2-40B4-BE49-F238E27FC236}">
                            <a16:creationId xmlns:a16="http://schemas.microsoft.com/office/drawing/2014/main" id="{A0E75717-AF8D-A329-3718-2B29E397C260}"/>
                          </a:ext>
                        </a:extLst>
                      </p:cNvPr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208" y="720"/>
                        <a:ext cx="2012" cy="1064"/>
                      </a:xfrm>
                      <a:custGeom>
                        <a:avLst/>
                        <a:gdLst>
                          <a:gd name="T0" fmla="*/ 0 w 2012"/>
                          <a:gd name="T1" fmla="*/ 54 h 1064"/>
                          <a:gd name="T2" fmla="*/ 0 w 2012"/>
                          <a:gd name="T3" fmla="*/ 1064 h 1064"/>
                          <a:gd name="T4" fmla="*/ 236 w 2012"/>
                          <a:gd name="T5" fmla="*/ 1064 h 1064"/>
                          <a:gd name="T6" fmla="*/ 1772 w 2012"/>
                          <a:gd name="T7" fmla="*/ 1064 h 1064"/>
                          <a:gd name="T8" fmla="*/ 2012 w 2012"/>
                          <a:gd name="T9" fmla="*/ 1064 h 1064"/>
                          <a:gd name="T10" fmla="*/ 2012 w 2012"/>
                          <a:gd name="T11" fmla="*/ 54 h 1064"/>
                          <a:gd name="T12" fmla="*/ 0 w 2012"/>
                          <a:gd name="T13" fmla="*/ 54 h 1064"/>
                        </a:gdLst>
                        <a:ahLst/>
                        <a:cxnLst>
                          <a:cxn ang="0">
                            <a:pos x="T0" y="T1"/>
                          </a:cxn>
                          <a:cxn ang="0">
                            <a:pos x="T2" y="T3"/>
                          </a:cxn>
                          <a:cxn ang="0">
                            <a:pos x="T4" y="T5"/>
                          </a:cxn>
                          <a:cxn ang="0">
                            <a:pos x="T6" y="T7"/>
                          </a:cxn>
                          <a:cxn ang="0">
                            <a:pos x="T8" y="T9"/>
                          </a:cxn>
                          <a:cxn ang="0">
                            <a:pos x="T10" y="T11"/>
                          </a:cxn>
                          <a:cxn ang="0">
                            <a:pos x="T12" y="T13"/>
                          </a:cxn>
                        </a:cxnLst>
                        <a:rect l="0" t="0" r="r" b="b"/>
                        <a:pathLst>
                          <a:path w="2012" h="1064">
                            <a:moveTo>
                              <a:pt x="0" y="54"/>
                            </a:moveTo>
                            <a:lnTo>
                              <a:pt x="0" y="1064"/>
                            </a:lnTo>
                            <a:lnTo>
                              <a:pt x="236" y="1064"/>
                            </a:lnTo>
                            <a:cubicBezTo>
                              <a:pt x="234" y="8"/>
                              <a:pt x="1770" y="0"/>
                              <a:pt x="1772" y="1064"/>
                            </a:cubicBezTo>
                            <a:lnTo>
                              <a:pt x="2012" y="1064"/>
                            </a:lnTo>
                            <a:lnTo>
                              <a:pt x="2012" y="54"/>
                            </a:lnTo>
                            <a:lnTo>
                              <a:pt x="0" y="54"/>
                            </a:lnTo>
                            <a:close/>
                          </a:path>
                        </a:pathLst>
                      </a:custGeom>
                      <a:solidFill>
                        <a:schemeClr val="accent1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round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1796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endParaRPr lang="en-US"/>
                      </a:p>
                    </p:txBody>
                  </p:sp>
                </p:grpSp>
                <p:grpSp>
                  <p:nvGrpSpPr>
                    <p:cNvPr id="99413" name="Group 85">
                      <a:extLst>
                        <a:ext uri="{FF2B5EF4-FFF2-40B4-BE49-F238E27FC236}">
                          <a16:creationId xmlns:a16="http://schemas.microsoft.com/office/drawing/2014/main" id="{93E01853-49E6-202A-AEE8-E7BDCBA1BFE8}"/>
                        </a:ext>
                      </a:extLst>
                    </p:cNvPr>
                    <p:cNvGrpSpPr>
                      <a:grpSpLocks/>
                    </p:cNvGrpSpPr>
                    <p:nvPr/>
                  </p:nvGrpSpPr>
                  <p:grpSpPr bwMode="auto">
                    <a:xfrm>
                      <a:off x="4215" y="463"/>
                      <a:ext cx="418" cy="112"/>
                      <a:chOff x="1646" y="283"/>
                      <a:chExt cx="823" cy="220"/>
                    </a:xfrm>
                  </p:grpSpPr>
                  <p:sp>
                    <p:nvSpPr>
                      <p:cNvPr id="99414" name="Freeform 86">
                        <a:extLst>
                          <a:ext uri="{FF2B5EF4-FFF2-40B4-BE49-F238E27FC236}">
                            <a16:creationId xmlns:a16="http://schemas.microsoft.com/office/drawing/2014/main" id="{0F9BAE0F-CB49-817E-882C-9EAB22FF7DBE}"/>
                          </a:ext>
                        </a:extLst>
                      </p:cNvPr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1646" y="283"/>
                        <a:ext cx="416" cy="220"/>
                      </a:xfrm>
                      <a:custGeom>
                        <a:avLst/>
                        <a:gdLst>
                          <a:gd name="T0" fmla="*/ 0 w 2012"/>
                          <a:gd name="T1" fmla="*/ 54 h 1064"/>
                          <a:gd name="T2" fmla="*/ 0 w 2012"/>
                          <a:gd name="T3" fmla="*/ 1064 h 1064"/>
                          <a:gd name="T4" fmla="*/ 236 w 2012"/>
                          <a:gd name="T5" fmla="*/ 1064 h 1064"/>
                          <a:gd name="T6" fmla="*/ 1772 w 2012"/>
                          <a:gd name="T7" fmla="*/ 1064 h 1064"/>
                          <a:gd name="T8" fmla="*/ 2012 w 2012"/>
                          <a:gd name="T9" fmla="*/ 1064 h 1064"/>
                          <a:gd name="T10" fmla="*/ 2012 w 2012"/>
                          <a:gd name="T11" fmla="*/ 54 h 1064"/>
                          <a:gd name="T12" fmla="*/ 0 w 2012"/>
                          <a:gd name="T13" fmla="*/ 54 h 1064"/>
                        </a:gdLst>
                        <a:ahLst/>
                        <a:cxnLst>
                          <a:cxn ang="0">
                            <a:pos x="T0" y="T1"/>
                          </a:cxn>
                          <a:cxn ang="0">
                            <a:pos x="T2" y="T3"/>
                          </a:cxn>
                          <a:cxn ang="0">
                            <a:pos x="T4" y="T5"/>
                          </a:cxn>
                          <a:cxn ang="0">
                            <a:pos x="T6" y="T7"/>
                          </a:cxn>
                          <a:cxn ang="0">
                            <a:pos x="T8" y="T9"/>
                          </a:cxn>
                          <a:cxn ang="0">
                            <a:pos x="T10" y="T11"/>
                          </a:cxn>
                          <a:cxn ang="0">
                            <a:pos x="T12" y="T13"/>
                          </a:cxn>
                        </a:cxnLst>
                        <a:rect l="0" t="0" r="r" b="b"/>
                        <a:pathLst>
                          <a:path w="2012" h="1064">
                            <a:moveTo>
                              <a:pt x="0" y="54"/>
                            </a:moveTo>
                            <a:lnTo>
                              <a:pt x="0" y="1064"/>
                            </a:lnTo>
                            <a:lnTo>
                              <a:pt x="236" y="1064"/>
                            </a:lnTo>
                            <a:cubicBezTo>
                              <a:pt x="234" y="8"/>
                              <a:pt x="1770" y="0"/>
                              <a:pt x="1772" y="1064"/>
                            </a:cubicBezTo>
                            <a:lnTo>
                              <a:pt x="2012" y="1064"/>
                            </a:lnTo>
                            <a:lnTo>
                              <a:pt x="2012" y="54"/>
                            </a:lnTo>
                            <a:lnTo>
                              <a:pt x="0" y="54"/>
                            </a:lnTo>
                            <a:close/>
                          </a:path>
                        </a:pathLst>
                      </a:custGeom>
                      <a:solidFill>
                        <a:schemeClr val="accent1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round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1796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99415" name="Freeform 87">
                        <a:extLst>
                          <a:ext uri="{FF2B5EF4-FFF2-40B4-BE49-F238E27FC236}">
                            <a16:creationId xmlns:a16="http://schemas.microsoft.com/office/drawing/2014/main" id="{E29CD236-F55A-AF02-BED4-BDAD705A8285}"/>
                          </a:ext>
                        </a:extLst>
                      </p:cNvPr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053" y="283"/>
                        <a:ext cx="416" cy="220"/>
                      </a:xfrm>
                      <a:custGeom>
                        <a:avLst/>
                        <a:gdLst>
                          <a:gd name="T0" fmla="*/ 0 w 2012"/>
                          <a:gd name="T1" fmla="*/ 54 h 1064"/>
                          <a:gd name="T2" fmla="*/ 0 w 2012"/>
                          <a:gd name="T3" fmla="*/ 1064 h 1064"/>
                          <a:gd name="T4" fmla="*/ 236 w 2012"/>
                          <a:gd name="T5" fmla="*/ 1064 h 1064"/>
                          <a:gd name="T6" fmla="*/ 1772 w 2012"/>
                          <a:gd name="T7" fmla="*/ 1064 h 1064"/>
                          <a:gd name="T8" fmla="*/ 2012 w 2012"/>
                          <a:gd name="T9" fmla="*/ 1064 h 1064"/>
                          <a:gd name="T10" fmla="*/ 2012 w 2012"/>
                          <a:gd name="T11" fmla="*/ 54 h 1064"/>
                          <a:gd name="T12" fmla="*/ 0 w 2012"/>
                          <a:gd name="T13" fmla="*/ 54 h 1064"/>
                        </a:gdLst>
                        <a:ahLst/>
                        <a:cxnLst>
                          <a:cxn ang="0">
                            <a:pos x="T0" y="T1"/>
                          </a:cxn>
                          <a:cxn ang="0">
                            <a:pos x="T2" y="T3"/>
                          </a:cxn>
                          <a:cxn ang="0">
                            <a:pos x="T4" y="T5"/>
                          </a:cxn>
                          <a:cxn ang="0">
                            <a:pos x="T6" y="T7"/>
                          </a:cxn>
                          <a:cxn ang="0">
                            <a:pos x="T8" y="T9"/>
                          </a:cxn>
                          <a:cxn ang="0">
                            <a:pos x="T10" y="T11"/>
                          </a:cxn>
                          <a:cxn ang="0">
                            <a:pos x="T12" y="T13"/>
                          </a:cxn>
                        </a:cxnLst>
                        <a:rect l="0" t="0" r="r" b="b"/>
                        <a:pathLst>
                          <a:path w="2012" h="1064">
                            <a:moveTo>
                              <a:pt x="0" y="54"/>
                            </a:moveTo>
                            <a:lnTo>
                              <a:pt x="0" y="1064"/>
                            </a:lnTo>
                            <a:lnTo>
                              <a:pt x="236" y="1064"/>
                            </a:lnTo>
                            <a:cubicBezTo>
                              <a:pt x="234" y="8"/>
                              <a:pt x="1770" y="0"/>
                              <a:pt x="1772" y="1064"/>
                            </a:cubicBezTo>
                            <a:lnTo>
                              <a:pt x="2012" y="1064"/>
                            </a:lnTo>
                            <a:lnTo>
                              <a:pt x="2012" y="54"/>
                            </a:lnTo>
                            <a:lnTo>
                              <a:pt x="0" y="54"/>
                            </a:lnTo>
                            <a:close/>
                          </a:path>
                        </a:pathLst>
                      </a:custGeom>
                      <a:solidFill>
                        <a:schemeClr val="accent1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round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1796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endParaRPr lang="en-US"/>
                      </a:p>
                    </p:txBody>
                  </p:sp>
                </p:grpSp>
                <p:grpSp>
                  <p:nvGrpSpPr>
                    <p:cNvPr id="99416" name="Group 88">
                      <a:extLst>
                        <a:ext uri="{FF2B5EF4-FFF2-40B4-BE49-F238E27FC236}">
                          <a16:creationId xmlns:a16="http://schemas.microsoft.com/office/drawing/2014/main" id="{E0072624-4596-C2B0-E003-E839EFBD89E1}"/>
                        </a:ext>
                      </a:extLst>
                    </p:cNvPr>
                    <p:cNvGrpSpPr>
                      <a:grpSpLocks/>
                    </p:cNvGrpSpPr>
                    <p:nvPr/>
                  </p:nvGrpSpPr>
                  <p:grpSpPr bwMode="auto">
                    <a:xfrm>
                      <a:off x="4633" y="463"/>
                      <a:ext cx="418" cy="112"/>
                      <a:chOff x="240" y="720"/>
                      <a:chExt cx="3980" cy="1064"/>
                    </a:xfrm>
                  </p:grpSpPr>
                  <p:sp>
                    <p:nvSpPr>
                      <p:cNvPr id="99417" name="Freeform 89">
                        <a:extLst>
                          <a:ext uri="{FF2B5EF4-FFF2-40B4-BE49-F238E27FC236}">
                            <a16:creationId xmlns:a16="http://schemas.microsoft.com/office/drawing/2014/main" id="{350251AB-D3C5-1E67-0769-62625D5208F2}"/>
                          </a:ext>
                        </a:extLst>
                      </p:cNvPr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40" y="720"/>
                        <a:ext cx="2012" cy="1064"/>
                      </a:xfrm>
                      <a:custGeom>
                        <a:avLst/>
                        <a:gdLst>
                          <a:gd name="T0" fmla="*/ 0 w 2012"/>
                          <a:gd name="T1" fmla="*/ 54 h 1064"/>
                          <a:gd name="T2" fmla="*/ 0 w 2012"/>
                          <a:gd name="T3" fmla="*/ 1064 h 1064"/>
                          <a:gd name="T4" fmla="*/ 236 w 2012"/>
                          <a:gd name="T5" fmla="*/ 1064 h 1064"/>
                          <a:gd name="T6" fmla="*/ 1772 w 2012"/>
                          <a:gd name="T7" fmla="*/ 1064 h 1064"/>
                          <a:gd name="T8" fmla="*/ 2012 w 2012"/>
                          <a:gd name="T9" fmla="*/ 1064 h 1064"/>
                          <a:gd name="T10" fmla="*/ 2012 w 2012"/>
                          <a:gd name="T11" fmla="*/ 54 h 1064"/>
                          <a:gd name="T12" fmla="*/ 0 w 2012"/>
                          <a:gd name="T13" fmla="*/ 54 h 1064"/>
                        </a:gdLst>
                        <a:ahLst/>
                        <a:cxnLst>
                          <a:cxn ang="0">
                            <a:pos x="T0" y="T1"/>
                          </a:cxn>
                          <a:cxn ang="0">
                            <a:pos x="T2" y="T3"/>
                          </a:cxn>
                          <a:cxn ang="0">
                            <a:pos x="T4" y="T5"/>
                          </a:cxn>
                          <a:cxn ang="0">
                            <a:pos x="T6" y="T7"/>
                          </a:cxn>
                          <a:cxn ang="0">
                            <a:pos x="T8" y="T9"/>
                          </a:cxn>
                          <a:cxn ang="0">
                            <a:pos x="T10" y="T11"/>
                          </a:cxn>
                          <a:cxn ang="0">
                            <a:pos x="T12" y="T13"/>
                          </a:cxn>
                        </a:cxnLst>
                        <a:rect l="0" t="0" r="r" b="b"/>
                        <a:pathLst>
                          <a:path w="2012" h="1064">
                            <a:moveTo>
                              <a:pt x="0" y="54"/>
                            </a:moveTo>
                            <a:lnTo>
                              <a:pt x="0" y="1064"/>
                            </a:lnTo>
                            <a:lnTo>
                              <a:pt x="236" y="1064"/>
                            </a:lnTo>
                            <a:cubicBezTo>
                              <a:pt x="234" y="8"/>
                              <a:pt x="1770" y="0"/>
                              <a:pt x="1772" y="1064"/>
                            </a:cubicBezTo>
                            <a:lnTo>
                              <a:pt x="2012" y="1064"/>
                            </a:lnTo>
                            <a:lnTo>
                              <a:pt x="2012" y="54"/>
                            </a:lnTo>
                            <a:lnTo>
                              <a:pt x="0" y="54"/>
                            </a:lnTo>
                            <a:close/>
                          </a:path>
                        </a:pathLst>
                      </a:custGeom>
                      <a:solidFill>
                        <a:schemeClr val="accent1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round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1796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99418" name="Freeform 90">
                        <a:extLst>
                          <a:ext uri="{FF2B5EF4-FFF2-40B4-BE49-F238E27FC236}">
                            <a16:creationId xmlns:a16="http://schemas.microsoft.com/office/drawing/2014/main" id="{1A754667-71CF-4E7F-B0F2-1F94A84A2937}"/>
                          </a:ext>
                        </a:extLst>
                      </p:cNvPr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208" y="720"/>
                        <a:ext cx="2012" cy="1064"/>
                      </a:xfrm>
                      <a:custGeom>
                        <a:avLst/>
                        <a:gdLst>
                          <a:gd name="T0" fmla="*/ 0 w 2012"/>
                          <a:gd name="T1" fmla="*/ 54 h 1064"/>
                          <a:gd name="T2" fmla="*/ 0 w 2012"/>
                          <a:gd name="T3" fmla="*/ 1064 h 1064"/>
                          <a:gd name="T4" fmla="*/ 236 w 2012"/>
                          <a:gd name="T5" fmla="*/ 1064 h 1064"/>
                          <a:gd name="T6" fmla="*/ 1772 w 2012"/>
                          <a:gd name="T7" fmla="*/ 1064 h 1064"/>
                          <a:gd name="T8" fmla="*/ 2012 w 2012"/>
                          <a:gd name="T9" fmla="*/ 1064 h 1064"/>
                          <a:gd name="T10" fmla="*/ 2012 w 2012"/>
                          <a:gd name="T11" fmla="*/ 54 h 1064"/>
                          <a:gd name="T12" fmla="*/ 0 w 2012"/>
                          <a:gd name="T13" fmla="*/ 54 h 1064"/>
                        </a:gdLst>
                        <a:ahLst/>
                        <a:cxnLst>
                          <a:cxn ang="0">
                            <a:pos x="T0" y="T1"/>
                          </a:cxn>
                          <a:cxn ang="0">
                            <a:pos x="T2" y="T3"/>
                          </a:cxn>
                          <a:cxn ang="0">
                            <a:pos x="T4" y="T5"/>
                          </a:cxn>
                          <a:cxn ang="0">
                            <a:pos x="T6" y="T7"/>
                          </a:cxn>
                          <a:cxn ang="0">
                            <a:pos x="T8" y="T9"/>
                          </a:cxn>
                          <a:cxn ang="0">
                            <a:pos x="T10" y="T11"/>
                          </a:cxn>
                          <a:cxn ang="0">
                            <a:pos x="T12" y="T13"/>
                          </a:cxn>
                        </a:cxnLst>
                        <a:rect l="0" t="0" r="r" b="b"/>
                        <a:pathLst>
                          <a:path w="2012" h="1064">
                            <a:moveTo>
                              <a:pt x="0" y="54"/>
                            </a:moveTo>
                            <a:lnTo>
                              <a:pt x="0" y="1064"/>
                            </a:lnTo>
                            <a:lnTo>
                              <a:pt x="236" y="1064"/>
                            </a:lnTo>
                            <a:cubicBezTo>
                              <a:pt x="234" y="8"/>
                              <a:pt x="1770" y="0"/>
                              <a:pt x="1772" y="1064"/>
                            </a:cubicBezTo>
                            <a:lnTo>
                              <a:pt x="2012" y="1064"/>
                            </a:lnTo>
                            <a:lnTo>
                              <a:pt x="2012" y="54"/>
                            </a:lnTo>
                            <a:lnTo>
                              <a:pt x="0" y="54"/>
                            </a:lnTo>
                            <a:close/>
                          </a:path>
                        </a:pathLst>
                      </a:custGeom>
                      <a:solidFill>
                        <a:schemeClr val="accent1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round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1796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endParaRPr lang="en-US"/>
                      </a:p>
                    </p:txBody>
                  </p:sp>
                </p:grpSp>
                <p:sp>
                  <p:nvSpPr>
                    <p:cNvPr id="99419" name="Freeform 91">
                      <a:extLst>
                        <a:ext uri="{FF2B5EF4-FFF2-40B4-BE49-F238E27FC236}">
                          <a16:creationId xmlns:a16="http://schemas.microsoft.com/office/drawing/2014/main" id="{FB18E58D-44AC-2197-A06A-3B543985F25C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5051" y="463"/>
                      <a:ext cx="211" cy="112"/>
                    </a:xfrm>
                    <a:custGeom>
                      <a:avLst/>
                      <a:gdLst>
                        <a:gd name="T0" fmla="*/ 0 w 2012"/>
                        <a:gd name="T1" fmla="*/ 54 h 1064"/>
                        <a:gd name="T2" fmla="*/ 0 w 2012"/>
                        <a:gd name="T3" fmla="*/ 1064 h 1064"/>
                        <a:gd name="T4" fmla="*/ 236 w 2012"/>
                        <a:gd name="T5" fmla="*/ 1064 h 1064"/>
                        <a:gd name="T6" fmla="*/ 1772 w 2012"/>
                        <a:gd name="T7" fmla="*/ 1064 h 1064"/>
                        <a:gd name="T8" fmla="*/ 2012 w 2012"/>
                        <a:gd name="T9" fmla="*/ 1064 h 1064"/>
                        <a:gd name="T10" fmla="*/ 2012 w 2012"/>
                        <a:gd name="T11" fmla="*/ 54 h 1064"/>
                        <a:gd name="T12" fmla="*/ 0 w 2012"/>
                        <a:gd name="T13" fmla="*/ 54 h 1064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</a:cxnLst>
                      <a:rect l="0" t="0" r="r" b="b"/>
                      <a:pathLst>
                        <a:path w="2012" h="1064">
                          <a:moveTo>
                            <a:pt x="0" y="54"/>
                          </a:moveTo>
                          <a:lnTo>
                            <a:pt x="0" y="1064"/>
                          </a:lnTo>
                          <a:lnTo>
                            <a:pt x="236" y="1064"/>
                          </a:lnTo>
                          <a:cubicBezTo>
                            <a:pt x="234" y="8"/>
                            <a:pt x="1770" y="0"/>
                            <a:pt x="1772" y="1064"/>
                          </a:cubicBezTo>
                          <a:lnTo>
                            <a:pt x="2012" y="1064"/>
                          </a:lnTo>
                          <a:lnTo>
                            <a:pt x="2012" y="54"/>
                          </a:lnTo>
                          <a:lnTo>
                            <a:pt x="0" y="54"/>
                          </a:lnTo>
                          <a:close/>
                        </a:path>
                      </a:pathLst>
                    </a:custGeom>
                    <a:solidFill>
                      <a:schemeClr val="accent1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round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1796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</p:grpSp>
            </p:grpSp>
            <p:grpSp>
              <p:nvGrpSpPr>
                <p:cNvPr id="99420" name="Group 92">
                  <a:extLst>
                    <a:ext uri="{FF2B5EF4-FFF2-40B4-BE49-F238E27FC236}">
                      <a16:creationId xmlns:a16="http://schemas.microsoft.com/office/drawing/2014/main" id="{65D50331-10B0-5504-3263-1EF8A3672D63}"/>
                    </a:ext>
                  </a:extLst>
                </p:cNvPr>
                <p:cNvGrpSpPr>
                  <a:grpSpLocks/>
                </p:cNvGrpSpPr>
                <p:nvPr userDrawn="1"/>
              </p:nvGrpSpPr>
              <p:grpSpPr bwMode="auto">
                <a:xfrm>
                  <a:off x="8" y="32"/>
                  <a:ext cx="568" cy="608"/>
                  <a:chOff x="8" y="32"/>
                  <a:chExt cx="568" cy="608"/>
                </a:xfrm>
              </p:grpSpPr>
              <p:sp>
                <p:nvSpPr>
                  <p:cNvPr id="99421" name="Freeform 93">
                    <a:extLst>
                      <a:ext uri="{FF2B5EF4-FFF2-40B4-BE49-F238E27FC236}">
                        <a16:creationId xmlns:a16="http://schemas.microsoft.com/office/drawing/2014/main" id="{1717F6A3-1F1A-5295-E75E-7205599AA8C0}"/>
                      </a:ext>
                    </a:extLst>
                  </p:cNvPr>
                  <p:cNvSpPr>
                    <a:spLocks/>
                  </p:cNvSpPr>
                  <p:nvPr userDrawn="1"/>
                </p:nvSpPr>
                <p:spPr bwMode="auto">
                  <a:xfrm>
                    <a:off x="20" y="54"/>
                    <a:ext cx="556" cy="586"/>
                  </a:xfrm>
                  <a:custGeom>
                    <a:avLst/>
                    <a:gdLst>
                      <a:gd name="T0" fmla="*/ 1183 w 2570"/>
                      <a:gd name="T1" fmla="*/ 0 h 2766"/>
                      <a:gd name="T2" fmla="*/ 278 w 2570"/>
                      <a:gd name="T3" fmla="*/ 1706 h 2766"/>
                      <a:gd name="T4" fmla="*/ 2006 w 2570"/>
                      <a:gd name="T5" fmla="*/ 913 h 2766"/>
                      <a:gd name="T6" fmla="*/ 735 w 2570"/>
                      <a:gd name="T7" fmla="*/ 1519 h 2766"/>
                      <a:gd name="T8" fmla="*/ 1661 w 2570"/>
                      <a:gd name="T9" fmla="*/ 1060 h 2766"/>
                      <a:gd name="T10" fmla="*/ 1060 w 2570"/>
                      <a:gd name="T11" fmla="*/ 1394 h 2766"/>
                      <a:gd name="T12" fmla="*/ 1489 w 2570"/>
                      <a:gd name="T13" fmla="*/ 1187 h 2766"/>
                      <a:gd name="T14" fmla="*/ 1255 w 2570"/>
                      <a:gd name="T15" fmla="*/ 1355 h 2766"/>
                      <a:gd name="T16" fmla="*/ 1430 w 2570"/>
                      <a:gd name="T17" fmla="*/ 1221 h 2766"/>
                      <a:gd name="T18" fmla="*/ 1144 w 2570"/>
                      <a:gd name="T19" fmla="*/ 1403 h 2766"/>
                      <a:gd name="T20" fmla="*/ 1611 w 2570"/>
                      <a:gd name="T21" fmla="*/ 1144 h 2766"/>
                      <a:gd name="T22" fmla="*/ 843 w 2570"/>
                      <a:gd name="T23" fmla="*/ 1503 h 2766"/>
                      <a:gd name="T24" fmla="*/ 1876 w 2570"/>
                      <a:gd name="T25" fmla="*/ 960 h 2766"/>
                      <a:gd name="T26" fmla="*/ 474 w 2570"/>
                      <a:gd name="T27" fmla="*/ 1620 h 2766"/>
                      <a:gd name="T28" fmla="*/ 1158 w 2570"/>
                      <a:gd name="T29" fmla="*/ 267 h 2766"/>
                      <a:gd name="T30" fmla="*/ 1183 w 2570"/>
                      <a:gd name="T31" fmla="*/ 0 h 2766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</a:cxnLst>
                    <a:rect l="0" t="0" r="r" b="b"/>
                    <a:pathLst>
                      <a:path w="2570" h="2766">
                        <a:moveTo>
                          <a:pt x="1183" y="0"/>
                        </a:moveTo>
                        <a:cubicBezTo>
                          <a:pt x="31" y="34"/>
                          <a:pt x="0" y="1232"/>
                          <a:pt x="278" y="1706"/>
                        </a:cubicBezTo>
                        <a:cubicBezTo>
                          <a:pt x="888" y="2766"/>
                          <a:pt x="2570" y="2078"/>
                          <a:pt x="2006" y="913"/>
                        </a:cubicBezTo>
                        <a:cubicBezTo>
                          <a:pt x="1480" y="86"/>
                          <a:pt x="309" y="751"/>
                          <a:pt x="735" y="1519"/>
                        </a:cubicBezTo>
                        <a:cubicBezTo>
                          <a:pt x="1085" y="2095"/>
                          <a:pt x="2037" y="1686"/>
                          <a:pt x="1661" y="1060"/>
                        </a:cubicBezTo>
                        <a:cubicBezTo>
                          <a:pt x="1411" y="668"/>
                          <a:pt x="776" y="977"/>
                          <a:pt x="1060" y="1394"/>
                        </a:cubicBezTo>
                        <a:cubicBezTo>
                          <a:pt x="1252" y="1653"/>
                          <a:pt x="1647" y="1455"/>
                          <a:pt x="1489" y="1187"/>
                        </a:cubicBezTo>
                        <a:cubicBezTo>
                          <a:pt x="1389" y="1046"/>
                          <a:pt x="1055" y="1113"/>
                          <a:pt x="1255" y="1355"/>
                        </a:cubicBezTo>
                        <a:cubicBezTo>
                          <a:pt x="1185" y="1378"/>
                          <a:pt x="1221" y="1037"/>
                          <a:pt x="1430" y="1221"/>
                        </a:cubicBezTo>
                        <a:cubicBezTo>
                          <a:pt x="1522" y="1329"/>
                          <a:pt x="1328" y="1570"/>
                          <a:pt x="1144" y="1403"/>
                        </a:cubicBezTo>
                        <a:cubicBezTo>
                          <a:pt x="869" y="1019"/>
                          <a:pt x="1486" y="835"/>
                          <a:pt x="1611" y="1144"/>
                        </a:cubicBezTo>
                        <a:cubicBezTo>
                          <a:pt x="1803" y="1494"/>
                          <a:pt x="1244" y="1970"/>
                          <a:pt x="843" y="1503"/>
                        </a:cubicBezTo>
                        <a:cubicBezTo>
                          <a:pt x="467" y="868"/>
                          <a:pt x="1441" y="259"/>
                          <a:pt x="1876" y="960"/>
                        </a:cubicBezTo>
                        <a:cubicBezTo>
                          <a:pt x="2288" y="1625"/>
                          <a:pt x="1142" y="2588"/>
                          <a:pt x="474" y="1620"/>
                        </a:cubicBezTo>
                        <a:cubicBezTo>
                          <a:pt x="341" y="1336"/>
                          <a:pt x="221" y="417"/>
                          <a:pt x="1158" y="267"/>
                        </a:cubicBezTo>
                        <a:lnTo>
                          <a:pt x="1183" y="0"/>
                        </a:lnTo>
                        <a:close/>
                      </a:path>
                    </a:pathLst>
                  </a:custGeom>
                  <a:solidFill>
                    <a:schemeClr val="bg2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12700" cap="flat" cmpd="sng">
                        <a:solidFill>
                          <a:schemeClr val="accent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99422" name="Freeform 94">
                    <a:extLst>
                      <a:ext uri="{FF2B5EF4-FFF2-40B4-BE49-F238E27FC236}">
                        <a16:creationId xmlns:a16="http://schemas.microsoft.com/office/drawing/2014/main" id="{AEF36B4B-537F-C1D3-38C0-A604F4E94CAF}"/>
                      </a:ext>
                    </a:extLst>
                  </p:cNvPr>
                  <p:cNvSpPr>
                    <a:spLocks/>
                  </p:cNvSpPr>
                  <p:nvPr userDrawn="1"/>
                </p:nvSpPr>
                <p:spPr bwMode="auto">
                  <a:xfrm>
                    <a:off x="8" y="32"/>
                    <a:ext cx="556" cy="586"/>
                  </a:xfrm>
                  <a:custGeom>
                    <a:avLst/>
                    <a:gdLst>
                      <a:gd name="T0" fmla="*/ 1183 w 2570"/>
                      <a:gd name="T1" fmla="*/ 0 h 2766"/>
                      <a:gd name="T2" fmla="*/ 278 w 2570"/>
                      <a:gd name="T3" fmla="*/ 1706 h 2766"/>
                      <a:gd name="T4" fmla="*/ 2006 w 2570"/>
                      <a:gd name="T5" fmla="*/ 913 h 2766"/>
                      <a:gd name="T6" fmla="*/ 735 w 2570"/>
                      <a:gd name="T7" fmla="*/ 1519 h 2766"/>
                      <a:gd name="T8" fmla="*/ 1661 w 2570"/>
                      <a:gd name="T9" fmla="*/ 1060 h 2766"/>
                      <a:gd name="T10" fmla="*/ 1060 w 2570"/>
                      <a:gd name="T11" fmla="*/ 1394 h 2766"/>
                      <a:gd name="T12" fmla="*/ 1489 w 2570"/>
                      <a:gd name="T13" fmla="*/ 1187 h 2766"/>
                      <a:gd name="T14" fmla="*/ 1255 w 2570"/>
                      <a:gd name="T15" fmla="*/ 1355 h 2766"/>
                      <a:gd name="T16" fmla="*/ 1430 w 2570"/>
                      <a:gd name="T17" fmla="*/ 1221 h 2766"/>
                      <a:gd name="T18" fmla="*/ 1144 w 2570"/>
                      <a:gd name="T19" fmla="*/ 1403 h 2766"/>
                      <a:gd name="T20" fmla="*/ 1611 w 2570"/>
                      <a:gd name="T21" fmla="*/ 1144 h 2766"/>
                      <a:gd name="T22" fmla="*/ 843 w 2570"/>
                      <a:gd name="T23" fmla="*/ 1503 h 2766"/>
                      <a:gd name="T24" fmla="*/ 1876 w 2570"/>
                      <a:gd name="T25" fmla="*/ 960 h 2766"/>
                      <a:gd name="T26" fmla="*/ 474 w 2570"/>
                      <a:gd name="T27" fmla="*/ 1620 h 2766"/>
                      <a:gd name="T28" fmla="*/ 1158 w 2570"/>
                      <a:gd name="T29" fmla="*/ 267 h 2766"/>
                      <a:gd name="T30" fmla="*/ 1183 w 2570"/>
                      <a:gd name="T31" fmla="*/ 0 h 2766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</a:cxnLst>
                    <a:rect l="0" t="0" r="r" b="b"/>
                    <a:pathLst>
                      <a:path w="2570" h="2766">
                        <a:moveTo>
                          <a:pt x="1183" y="0"/>
                        </a:moveTo>
                        <a:cubicBezTo>
                          <a:pt x="31" y="34"/>
                          <a:pt x="0" y="1232"/>
                          <a:pt x="278" y="1706"/>
                        </a:cubicBezTo>
                        <a:cubicBezTo>
                          <a:pt x="888" y="2766"/>
                          <a:pt x="2570" y="2078"/>
                          <a:pt x="2006" y="913"/>
                        </a:cubicBezTo>
                        <a:cubicBezTo>
                          <a:pt x="1480" y="86"/>
                          <a:pt x="309" y="751"/>
                          <a:pt x="735" y="1519"/>
                        </a:cubicBezTo>
                        <a:cubicBezTo>
                          <a:pt x="1085" y="2095"/>
                          <a:pt x="2037" y="1686"/>
                          <a:pt x="1661" y="1060"/>
                        </a:cubicBezTo>
                        <a:cubicBezTo>
                          <a:pt x="1411" y="668"/>
                          <a:pt x="776" y="977"/>
                          <a:pt x="1060" y="1394"/>
                        </a:cubicBezTo>
                        <a:cubicBezTo>
                          <a:pt x="1252" y="1653"/>
                          <a:pt x="1647" y="1455"/>
                          <a:pt x="1489" y="1187"/>
                        </a:cubicBezTo>
                        <a:cubicBezTo>
                          <a:pt x="1389" y="1046"/>
                          <a:pt x="1055" y="1113"/>
                          <a:pt x="1255" y="1355"/>
                        </a:cubicBezTo>
                        <a:cubicBezTo>
                          <a:pt x="1185" y="1378"/>
                          <a:pt x="1221" y="1037"/>
                          <a:pt x="1430" y="1221"/>
                        </a:cubicBezTo>
                        <a:cubicBezTo>
                          <a:pt x="1522" y="1329"/>
                          <a:pt x="1328" y="1570"/>
                          <a:pt x="1144" y="1403"/>
                        </a:cubicBezTo>
                        <a:cubicBezTo>
                          <a:pt x="869" y="1019"/>
                          <a:pt x="1486" y="835"/>
                          <a:pt x="1611" y="1144"/>
                        </a:cubicBezTo>
                        <a:cubicBezTo>
                          <a:pt x="1803" y="1494"/>
                          <a:pt x="1244" y="1970"/>
                          <a:pt x="843" y="1503"/>
                        </a:cubicBezTo>
                        <a:cubicBezTo>
                          <a:pt x="467" y="868"/>
                          <a:pt x="1441" y="259"/>
                          <a:pt x="1876" y="960"/>
                        </a:cubicBezTo>
                        <a:cubicBezTo>
                          <a:pt x="2288" y="1625"/>
                          <a:pt x="1142" y="2588"/>
                          <a:pt x="474" y="1620"/>
                        </a:cubicBezTo>
                        <a:cubicBezTo>
                          <a:pt x="341" y="1336"/>
                          <a:pt x="221" y="417"/>
                          <a:pt x="1158" y="267"/>
                        </a:cubicBezTo>
                        <a:lnTo>
                          <a:pt x="1183" y="0"/>
                        </a:ln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12700" cap="flat" cmpd="sng">
                        <a:solidFill>
                          <a:schemeClr val="accent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sp>
              <p:nvSpPr>
                <p:cNvPr id="99423" name="Freeform 95">
                  <a:extLst>
                    <a:ext uri="{FF2B5EF4-FFF2-40B4-BE49-F238E27FC236}">
                      <a16:creationId xmlns:a16="http://schemas.microsoft.com/office/drawing/2014/main" id="{6C5CCE6A-9A37-2F67-289D-3133529A47CE}"/>
                    </a:ext>
                  </a:extLst>
                </p:cNvPr>
                <p:cNvSpPr>
                  <a:spLocks/>
                </p:cNvSpPr>
                <p:nvPr userDrawn="1"/>
              </p:nvSpPr>
              <p:spPr bwMode="auto">
                <a:xfrm flipH="1">
                  <a:off x="5176" y="54"/>
                  <a:ext cx="556" cy="586"/>
                </a:xfrm>
                <a:custGeom>
                  <a:avLst/>
                  <a:gdLst>
                    <a:gd name="T0" fmla="*/ 1183 w 2570"/>
                    <a:gd name="T1" fmla="*/ 0 h 2766"/>
                    <a:gd name="T2" fmla="*/ 278 w 2570"/>
                    <a:gd name="T3" fmla="*/ 1706 h 2766"/>
                    <a:gd name="T4" fmla="*/ 2006 w 2570"/>
                    <a:gd name="T5" fmla="*/ 913 h 2766"/>
                    <a:gd name="T6" fmla="*/ 735 w 2570"/>
                    <a:gd name="T7" fmla="*/ 1519 h 2766"/>
                    <a:gd name="T8" fmla="*/ 1661 w 2570"/>
                    <a:gd name="T9" fmla="*/ 1060 h 2766"/>
                    <a:gd name="T10" fmla="*/ 1060 w 2570"/>
                    <a:gd name="T11" fmla="*/ 1394 h 2766"/>
                    <a:gd name="T12" fmla="*/ 1489 w 2570"/>
                    <a:gd name="T13" fmla="*/ 1187 h 2766"/>
                    <a:gd name="T14" fmla="*/ 1255 w 2570"/>
                    <a:gd name="T15" fmla="*/ 1355 h 2766"/>
                    <a:gd name="T16" fmla="*/ 1430 w 2570"/>
                    <a:gd name="T17" fmla="*/ 1221 h 2766"/>
                    <a:gd name="T18" fmla="*/ 1144 w 2570"/>
                    <a:gd name="T19" fmla="*/ 1403 h 2766"/>
                    <a:gd name="T20" fmla="*/ 1611 w 2570"/>
                    <a:gd name="T21" fmla="*/ 1144 h 2766"/>
                    <a:gd name="T22" fmla="*/ 843 w 2570"/>
                    <a:gd name="T23" fmla="*/ 1503 h 2766"/>
                    <a:gd name="T24" fmla="*/ 1876 w 2570"/>
                    <a:gd name="T25" fmla="*/ 960 h 2766"/>
                    <a:gd name="T26" fmla="*/ 474 w 2570"/>
                    <a:gd name="T27" fmla="*/ 1620 h 2766"/>
                    <a:gd name="T28" fmla="*/ 1158 w 2570"/>
                    <a:gd name="T29" fmla="*/ 267 h 2766"/>
                    <a:gd name="T30" fmla="*/ 1183 w 2570"/>
                    <a:gd name="T31" fmla="*/ 0 h 27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</a:cxnLst>
                  <a:rect l="0" t="0" r="r" b="b"/>
                  <a:pathLst>
                    <a:path w="2570" h="2766">
                      <a:moveTo>
                        <a:pt x="1183" y="0"/>
                      </a:moveTo>
                      <a:cubicBezTo>
                        <a:pt x="31" y="34"/>
                        <a:pt x="0" y="1232"/>
                        <a:pt x="278" y="1706"/>
                      </a:cubicBezTo>
                      <a:cubicBezTo>
                        <a:pt x="888" y="2766"/>
                        <a:pt x="2570" y="2078"/>
                        <a:pt x="2006" y="913"/>
                      </a:cubicBezTo>
                      <a:cubicBezTo>
                        <a:pt x="1480" y="86"/>
                        <a:pt x="309" y="751"/>
                        <a:pt x="735" y="1519"/>
                      </a:cubicBezTo>
                      <a:cubicBezTo>
                        <a:pt x="1085" y="2095"/>
                        <a:pt x="2037" y="1686"/>
                        <a:pt x="1661" y="1060"/>
                      </a:cubicBezTo>
                      <a:cubicBezTo>
                        <a:pt x="1411" y="668"/>
                        <a:pt x="776" y="977"/>
                        <a:pt x="1060" y="1394"/>
                      </a:cubicBezTo>
                      <a:cubicBezTo>
                        <a:pt x="1252" y="1653"/>
                        <a:pt x="1647" y="1455"/>
                        <a:pt x="1489" y="1187"/>
                      </a:cubicBezTo>
                      <a:cubicBezTo>
                        <a:pt x="1389" y="1046"/>
                        <a:pt x="1055" y="1113"/>
                        <a:pt x="1255" y="1355"/>
                      </a:cubicBezTo>
                      <a:cubicBezTo>
                        <a:pt x="1185" y="1378"/>
                        <a:pt x="1221" y="1037"/>
                        <a:pt x="1430" y="1221"/>
                      </a:cubicBezTo>
                      <a:cubicBezTo>
                        <a:pt x="1522" y="1329"/>
                        <a:pt x="1328" y="1570"/>
                        <a:pt x="1144" y="1403"/>
                      </a:cubicBezTo>
                      <a:cubicBezTo>
                        <a:pt x="869" y="1019"/>
                        <a:pt x="1486" y="835"/>
                        <a:pt x="1611" y="1144"/>
                      </a:cubicBezTo>
                      <a:cubicBezTo>
                        <a:pt x="1803" y="1494"/>
                        <a:pt x="1244" y="1970"/>
                        <a:pt x="843" y="1503"/>
                      </a:cubicBezTo>
                      <a:cubicBezTo>
                        <a:pt x="467" y="868"/>
                        <a:pt x="1441" y="259"/>
                        <a:pt x="1876" y="960"/>
                      </a:cubicBezTo>
                      <a:cubicBezTo>
                        <a:pt x="2288" y="1625"/>
                        <a:pt x="1142" y="2588"/>
                        <a:pt x="474" y="1620"/>
                      </a:cubicBezTo>
                      <a:cubicBezTo>
                        <a:pt x="341" y="1336"/>
                        <a:pt x="221" y="417"/>
                        <a:pt x="1158" y="267"/>
                      </a:cubicBezTo>
                      <a:lnTo>
                        <a:pt x="1183" y="0"/>
                      </a:lnTo>
                      <a:close/>
                    </a:path>
                  </a:pathLst>
                </a:custGeom>
                <a:solidFill>
                  <a:schemeClr val="bg2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 cap="flat" cmpd="sng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9424" name="Freeform 96">
                  <a:extLst>
                    <a:ext uri="{FF2B5EF4-FFF2-40B4-BE49-F238E27FC236}">
                      <a16:creationId xmlns:a16="http://schemas.microsoft.com/office/drawing/2014/main" id="{B4EF55D4-FE0E-17A2-A52F-49E8F7DE4122}"/>
                    </a:ext>
                  </a:extLst>
                </p:cNvPr>
                <p:cNvSpPr>
                  <a:spLocks/>
                </p:cNvSpPr>
                <p:nvPr userDrawn="1"/>
              </p:nvSpPr>
              <p:spPr bwMode="auto">
                <a:xfrm flipH="1">
                  <a:off x="5164" y="32"/>
                  <a:ext cx="556" cy="586"/>
                </a:xfrm>
                <a:custGeom>
                  <a:avLst/>
                  <a:gdLst>
                    <a:gd name="T0" fmla="*/ 1183 w 2570"/>
                    <a:gd name="T1" fmla="*/ 0 h 2766"/>
                    <a:gd name="T2" fmla="*/ 278 w 2570"/>
                    <a:gd name="T3" fmla="*/ 1706 h 2766"/>
                    <a:gd name="T4" fmla="*/ 2006 w 2570"/>
                    <a:gd name="T5" fmla="*/ 913 h 2766"/>
                    <a:gd name="T6" fmla="*/ 735 w 2570"/>
                    <a:gd name="T7" fmla="*/ 1519 h 2766"/>
                    <a:gd name="T8" fmla="*/ 1661 w 2570"/>
                    <a:gd name="T9" fmla="*/ 1060 h 2766"/>
                    <a:gd name="T10" fmla="*/ 1060 w 2570"/>
                    <a:gd name="T11" fmla="*/ 1394 h 2766"/>
                    <a:gd name="T12" fmla="*/ 1489 w 2570"/>
                    <a:gd name="T13" fmla="*/ 1187 h 2766"/>
                    <a:gd name="T14" fmla="*/ 1255 w 2570"/>
                    <a:gd name="T15" fmla="*/ 1355 h 2766"/>
                    <a:gd name="T16" fmla="*/ 1430 w 2570"/>
                    <a:gd name="T17" fmla="*/ 1221 h 2766"/>
                    <a:gd name="T18" fmla="*/ 1144 w 2570"/>
                    <a:gd name="T19" fmla="*/ 1403 h 2766"/>
                    <a:gd name="T20" fmla="*/ 1611 w 2570"/>
                    <a:gd name="T21" fmla="*/ 1144 h 2766"/>
                    <a:gd name="T22" fmla="*/ 843 w 2570"/>
                    <a:gd name="T23" fmla="*/ 1503 h 2766"/>
                    <a:gd name="T24" fmla="*/ 1876 w 2570"/>
                    <a:gd name="T25" fmla="*/ 960 h 2766"/>
                    <a:gd name="T26" fmla="*/ 474 w 2570"/>
                    <a:gd name="T27" fmla="*/ 1620 h 2766"/>
                    <a:gd name="T28" fmla="*/ 1158 w 2570"/>
                    <a:gd name="T29" fmla="*/ 267 h 2766"/>
                    <a:gd name="T30" fmla="*/ 1183 w 2570"/>
                    <a:gd name="T31" fmla="*/ 0 h 27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</a:cxnLst>
                  <a:rect l="0" t="0" r="r" b="b"/>
                  <a:pathLst>
                    <a:path w="2570" h="2766">
                      <a:moveTo>
                        <a:pt x="1183" y="0"/>
                      </a:moveTo>
                      <a:cubicBezTo>
                        <a:pt x="31" y="34"/>
                        <a:pt x="0" y="1232"/>
                        <a:pt x="278" y="1706"/>
                      </a:cubicBezTo>
                      <a:cubicBezTo>
                        <a:pt x="888" y="2766"/>
                        <a:pt x="2570" y="2078"/>
                        <a:pt x="2006" y="913"/>
                      </a:cubicBezTo>
                      <a:cubicBezTo>
                        <a:pt x="1480" y="86"/>
                        <a:pt x="309" y="751"/>
                        <a:pt x="735" y="1519"/>
                      </a:cubicBezTo>
                      <a:cubicBezTo>
                        <a:pt x="1085" y="2095"/>
                        <a:pt x="2037" y="1686"/>
                        <a:pt x="1661" y="1060"/>
                      </a:cubicBezTo>
                      <a:cubicBezTo>
                        <a:pt x="1411" y="668"/>
                        <a:pt x="776" y="977"/>
                        <a:pt x="1060" y="1394"/>
                      </a:cubicBezTo>
                      <a:cubicBezTo>
                        <a:pt x="1252" y="1653"/>
                        <a:pt x="1647" y="1455"/>
                        <a:pt x="1489" y="1187"/>
                      </a:cubicBezTo>
                      <a:cubicBezTo>
                        <a:pt x="1389" y="1046"/>
                        <a:pt x="1055" y="1113"/>
                        <a:pt x="1255" y="1355"/>
                      </a:cubicBezTo>
                      <a:cubicBezTo>
                        <a:pt x="1185" y="1378"/>
                        <a:pt x="1221" y="1037"/>
                        <a:pt x="1430" y="1221"/>
                      </a:cubicBezTo>
                      <a:cubicBezTo>
                        <a:pt x="1522" y="1329"/>
                        <a:pt x="1328" y="1570"/>
                        <a:pt x="1144" y="1403"/>
                      </a:cubicBezTo>
                      <a:cubicBezTo>
                        <a:pt x="869" y="1019"/>
                        <a:pt x="1486" y="835"/>
                        <a:pt x="1611" y="1144"/>
                      </a:cubicBezTo>
                      <a:cubicBezTo>
                        <a:pt x="1803" y="1494"/>
                        <a:pt x="1244" y="1970"/>
                        <a:pt x="843" y="1503"/>
                      </a:cubicBezTo>
                      <a:cubicBezTo>
                        <a:pt x="467" y="868"/>
                        <a:pt x="1441" y="259"/>
                        <a:pt x="1876" y="960"/>
                      </a:cubicBezTo>
                      <a:cubicBezTo>
                        <a:pt x="2288" y="1625"/>
                        <a:pt x="1142" y="2588"/>
                        <a:pt x="474" y="1620"/>
                      </a:cubicBezTo>
                      <a:cubicBezTo>
                        <a:pt x="341" y="1336"/>
                        <a:pt x="221" y="417"/>
                        <a:pt x="1158" y="267"/>
                      </a:cubicBezTo>
                      <a:lnTo>
                        <a:pt x="1183" y="0"/>
                      </a:ln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 cap="flat" cmpd="sng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9425" name="Rectangle 97">
                  <a:extLst>
                    <a:ext uri="{FF2B5EF4-FFF2-40B4-BE49-F238E27FC236}">
                      <a16:creationId xmlns:a16="http://schemas.microsoft.com/office/drawing/2014/main" id="{86B5053F-0DE6-63AC-85FE-0B85939A81EF}"/>
                    </a:ext>
                  </a:extLst>
                </p:cNvPr>
                <p:cNvSpPr>
                  <a:spLocks noChangeArrowheads="1"/>
                </p:cNvSpPr>
                <p:nvPr userDrawn="1"/>
              </p:nvSpPr>
              <p:spPr bwMode="auto">
                <a:xfrm>
                  <a:off x="248" y="32"/>
                  <a:ext cx="5232" cy="56"/>
                </a:xfrm>
                <a:prstGeom prst="rect">
                  <a:avLst/>
                </a:prstGeom>
                <a:solidFill>
                  <a:schemeClr val="accent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99426" name="Rectangle 98">
                <a:extLst>
                  <a:ext uri="{FF2B5EF4-FFF2-40B4-BE49-F238E27FC236}">
                    <a16:creationId xmlns:a16="http://schemas.microsoft.com/office/drawing/2014/main" id="{F3C51D85-30B2-C2B8-09F0-3F7736BF67AE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hidden">
              <a:xfrm>
                <a:off x="480" y="2509"/>
                <a:ext cx="4786" cy="192"/>
              </a:xfrm>
              <a:prstGeom prst="rect">
                <a:avLst/>
              </a:pr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99427" name="Group 99">
              <a:extLst>
                <a:ext uri="{FF2B5EF4-FFF2-40B4-BE49-F238E27FC236}">
                  <a16:creationId xmlns:a16="http://schemas.microsoft.com/office/drawing/2014/main" id="{0263D163-7B10-A2BA-297F-B8CF87E98FFE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192" y="2592"/>
              <a:ext cx="240" cy="1152"/>
              <a:chOff x="192" y="2592"/>
              <a:chExt cx="384" cy="1728"/>
            </a:xfrm>
          </p:grpSpPr>
          <p:sp>
            <p:nvSpPr>
              <p:cNvPr id="99428" name="AutoShape 100">
                <a:extLst>
                  <a:ext uri="{FF2B5EF4-FFF2-40B4-BE49-F238E27FC236}">
                    <a16:creationId xmlns:a16="http://schemas.microsoft.com/office/drawing/2014/main" id="{9EE0A989-6AB6-FAC9-C268-11D045BBDEF0}"/>
                  </a:ext>
                </a:extLst>
              </p:cNvPr>
              <p:cNvSpPr>
                <a:spLocks noChangeArrowheads="1"/>
              </p:cNvSpPr>
              <p:nvPr/>
            </p:nvSpPr>
            <p:spPr bwMode="ltGray">
              <a:xfrm>
                <a:off x="192" y="2592"/>
                <a:ext cx="96" cy="1728"/>
              </a:xfrm>
              <a:prstGeom prst="roundRect">
                <a:avLst>
                  <a:gd name="adj" fmla="val 50000"/>
                </a:avLst>
              </a:prstGeom>
              <a:gradFill rotWithShape="0">
                <a:gsLst>
                  <a:gs pos="0">
                    <a:schemeClr val="bg1"/>
                  </a:gs>
                  <a:gs pos="100000">
                    <a:schemeClr val="accent1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9429" name="AutoShape 101">
                <a:extLst>
                  <a:ext uri="{FF2B5EF4-FFF2-40B4-BE49-F238E27FC236}">
                    <a16:creationId xmlns:a16="http://schemas.microsoft.com/office/drawing/2014/main" id="{89C2BFA0-1261-FA4B-B7B8-17A8EC558076}"/>
                  </a:ext>
                </a:extLst>
              </p:cNvPr>
              <p:cNvSpPr>
                <a:spLocks noChangeArrowheads="1"/>
              </p:cNvSpPr>
              <p:nvPr/>
            </p:nvSpPr>
            <p:spPr bwMode="ltGray">
              <a:xfrm>
                <a:off x="336" y="2592"/>
                <a:ext cx="96" cy="1728"/>
              </a:xfrm>
              <a:prstGeom prst="roundRect">
                <a:avLst>
                  <a:gd name="adj" fmla="val 50000"/>
                </a:avLst>
              </a:prstGeom>
              <a:gradFill rotWithShape="0">
                <a:gsLst>
                  <a:gs pos="0">
                    <a:schemeClr val="bg1"/>
                  </a:gs>
                  <a:gs pos="100000">
                    <a:schemeClr val="accent1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9430" name="AutoShape 102">
                <a:extLst>
                  <a:ext uri="{FF2B5EF4-FFF2-40B4-BE49-F238E27FC236}">
                    <a16:creationId xmlns:a16="http://schemas.microsoft.com/office/drawing/2014/main" id="{F492C50B-FE77-851D-838F-98253951B5C2}"/>
                  </a:ext>
                </a:extLst>
              </p:cNvPr>
              <p:cNvSpPr>
                <a:spLocks noChangeArrowheads="1"/>
              </p:cNvSpPr>
              <p:nvPr/>
            </p:nvSpPr>
            <p:spPr bwMode="ltGray">
              <a:xfrm>
                <a:off x="480" y="2592"/>
                <a:ext cx="96" cy="1728"/>
              </a:xfrm>
              <a:prstGeom prst="roundRect">
                <a:avLst>
                  <a:gd name="adj" fmla="val 50000"/>
                </a:avLst>
              </a:prstGeom>
              <a:gradFill rotWithShape="0">
                <a:gsLst>
                  <a:gs pos="0">
                    <a:schemeClr val="bg1"/>
                  </a:gs>
                  <a:gs pos="100000">
                    <a:schemeClr val="accent1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99431" name="Group 103">
              <a:extLst>
                <a:ext uri="{FF2B5EF4-FFF2-40B4-BE49-F238E27FC236}">
                  <a16:creationId xmlns:a16="http://schemas.microsoft.com/office/drawing/2014/main" id="{BBD07B95-7201-B31D-E0DB-9E4F9BCA0DDE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5328" y="2592"/>
              <a:ext cx="240" cy="1152"/>
              <a:chOff x="192" y="2592"/>
              <a:chExt cx="384" cy="1728"/>
            </a:xfrm>
          </p:grpSpPr>
          <p:sp>
            <p:nvSpPr>
              <p:cNvPr id="99432" name="AutoShape 104">
                <a:extLst>
                  <a:ext uri="{FF2B5EF4-FFF2-40B4-BE49-F238E27FC236}">
                    <a16:creationId xmlns:a16="http://schemas.microsoft.com/office/drawing/2014/main" id="{82C4A75C-E2C2-648D-117D-28F5B84DC7C8}"/>
                  </a:ext>
                </a:extLst>
              </p:cNvPr>
              <p:cNvSpPr>
                <a:spLocks noChangeArrowheads="1"/>
              </p:cNvSpPr>
              <p:nvPr/>
            </p:nvSpPr>
            <p:spPr bwMode="ltGray">
              <a:xfrm>
                <a:off x="192" y="2592"/>
                <a:ext cx="96" cy="1728"/>
              </a:xfrm>
              <a:prstGeom prst="roundRect">
                <a:avLst>
                  <a:gd name="adj" fmla="val 50000"/>
                </a:avLst>
              </a:prstGeom>
              <a:gradFill rotWithShape="0">
                <a:gsLst>
                  <a:gs pos="0">
                    <a:schemeClr val="bg1"/>
                  </a:gs>
                  <a:gs pos="100000">
                    <a:schemeClr val="accent1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9433" name="AutoShape 105">
                <a:extLst>
                  <a:ext uri="{FF2B5EF4-FFF2-40B4-BE49-F238E27FC236}">
                    <a16:creationId xmlns:a16="http://schemas.microsoft.com/office/drawing/2014/main" id="{A6178E10-DBB9-A8B5-1DCF-6BE54ECC5FDE}"/>
                  </a:ext>
                </a:extLst>
              </p:cNvPr>
              <p:cNvSpPr>
                <a:spLocks noChangeArrowheads="1"/>
              </p:cNvSpPr>
              <p:nvPr/>
            </p:nvSpPr>
            <p:spPr bwMode="ltGray">
              <a:xfrm>
                <a:off x="336" y="2592"/>
                <a:ext cx="96" cy="1728"/>
              </a:xfrm>
              <a:prstGeom prst="roundRect">
                <a:avLst>
                  <a:gd name="adj" fmla="val 50000"/>
                </a:avLst>
              </a:prstGeom>
              <a:gradFill rotWithShape="0">
                <a:gsLst>
                  <a:gs pos="0">
                    <a:schemeClr val="bg1"/>
                  </a:gs>
                  <a:gs pos="100000">
                    <a:schemeClr val="accent1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9434" name="AutoShape 106">
                <a:extLst>
                  <a:ext uri="{FF2B5EF4-FFF2-40B4-BE49-F238E27FC236}">
                    <a16:creationId xmlns:a16="http://schemas.microsoft.com/office/drawing/2014/main" id="{CEAED492-D21D-DB52-540C-0D5F3CF1D00E}"/>
                  </a:ext>
                </a:extLst>
              </p:cNvPr>
              <p:cNvSpPr>
                <a:spLocks noChangeArrowheads="1"/>
              </p:cNvSpPr>
              <p:nvPr/>
            </p:nvSpPr>
            <p:spPr bwMode="ltGray">
              <a:xfrm>
                <a:off x="480" y="2592"/>
                <a:ext cx="96" cy="1728"/>
              </a:xfrm>
              <a:prstGeom prst="roundRect">
                <a:avLst>
                  <a:gd name="adj" fmla="val 50000"/>
                </a:avLst>
              </a:prstGeom>
              <a:gradFill rotWithShape="0">
                <a:gsLst>
                  <a:gs pos="0">
                    <a:schemeClr val="bg1"/>
                  </a:gs>
                  <a:gs pos="100000">
                    <a:schemeClr val="accent1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99435" name="Rectangle 107">
            <a:extLst>
              <a:ext uri="{FF2B5EF4-FFF2-40B4-BE49-F238E27FC236}">
                <a16:creationId xmlns:a16="http://schemas.microsoft.com/office/drawing/2014/main" id="{6930AE3B-E8A3-B6F7-A62A-92FB8F9F8054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685800" y="1752600"/>
            <a:ext cx="7772400" cy="1143000"/>
          </a:xfrm>
        </p:spPr>
        <p:txBody>
          <a:bodyPr anchor="b"/>
          <a:lstStyle>
            <a:lvl1pPr>
              <a:defRPr/>
            </a:lvl1pPr>
          </a:lstStyle>
          <a:p>
            <a:pPr lvl="0"/>
            <a:r>
              <a:rPr lang="en-US" altLang="en-US" noProof="0"/>
              <a:t>Click to edit Master title style</a:t>
            </a:r>
          </a:p>
        </p:txBody>
      </p:sp>
      <p:sp>
        <p:nvSpPr>
          <p:cNvPr id="99436" name="Rectangle 108">
            <a:extLst>
              <a:ext uri="{FF2B5EF4-FFF2-40B4-BE49-F238E27FC236}">
                <a16:creationId xmlns:a16="http://schemas.microsoft.com/office/drawing/2014/main" id="{3995BBDD-4225-E279-446A-B873AA3EA58D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371600" y="41148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altLang="en-US" noProof="0"/>
              <a:t>Click to edit Master subtitle style</a:t>
            </a:r>
          </a:p>
        </p:txBody>
      </p:sp>
      <p:sp>
        <p:nvSpPr>
          <p:cNvPr id="99437" name="Rectangle 109">
            <a:extLst>
              <a:ext uri="{FF2B5EF4-FFF2-40B4-BE49-F238E27FC236}">
                <a16:creationId xmlns:a16="http://schemas.microsoft.com/office/drawing/2014/main" id="{DDE8E727-69C9-FA19-467D-C614A8F91B62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fld id="{853B1495-9CB5-5440-9A2B-29C905B82BE4}" type="datetime1">
              <a:rPr lang="en-US" altLang="en-US" smtClean="0"/>
              <a:t>10/2/23</a:t>
            </a:fld>
            <a:endParaRPr lang="en-US" altLang="en-US"/>
          </a:p>
        </p:txBody>
      </p:sp>
      <p:sp>
        <p:nvSpPr>
          <p:cNvPr id="99438" name="Rectangle 110">
            <a:extLst>
              <a:ext uri="{FF2B5EF4-FFF2-40B4-BE49-F238E27FC236}">
                <a16:creationId xmlns:a16="http://schemas.microsoft.com/office/drawing/2014/main" id="{F0F23C25-2725-72DE-51B7-7711585205AC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99439" name="Rectangle 111">
            <a:extLst>
              <a:ext uri="{FF2B5EF4-FFF2-40B4-BE49-F238E27FC236}">
                <a16:creationId xmlns:a16="http://schemas.microsoft.com/office/drawing/2014/main" id="{371757FE-99AF-5EF6-71A0-D715547FB23C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67B176F5-5D16-F441-AE31-2086E3B77E18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DECD84-C423-A51E-C166-0409FAD888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14CF72F-C10C-57C1-7B8A-F8C3D16092E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251E477-CA7F-AFBE-28AF-EB299425D0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AE601F9-691F-6A44-9D5A-94F629CEBC2E}" type="datetime1">
              <a:rPr lang="en-US" altLang="en-US" smtClean="0"/>
              <a:t>10/2/23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92C1E0C-1A50-F6A8-A948-10CC3DEDDE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EB0B1D7-0AC1-18B2-E580-9FDC7D14B4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C6B7A96-2618-3745-838A-066003C5DC1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263641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884F7A9-FFDD-F4CF-C280-8148771A8CA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15100" y="838200"/>
            <a:ext cx="1943100" cy="5410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C58DA1F-9075-5DF0-E146-E96ACC7A035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85800" y="838200"/>
            <a:ext cx="5676900" cy="5410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C8BC94B-A227-BB68-0ADC-84556F9E38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BDAFFE6-93C3-0B4E-9549-7D5AEED8C8E3}" type="datetime1">
              <a:rPr lang="en-US" altLang="en-US" smtClean="0"/>
              <a:t>10/2/23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5A6DB7-041B-B01E-3F1A-ABE98EF737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CF4CB55-0D9C-8500-1DAE-3D37BA85C1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571C63D-5A1C-904E-B972-8112C38D015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306364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lipArtAndTx" preserve="1">
  <p:cSld name="Title, Clip Ar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B98D1E-D563-48EC-647B-A14ECBB6F7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838200"/>
            <a:ext cx="77724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Online Image Placeholder 2">
            <a:extLst>
              <a:ext uri="{FF2B5EF4-FFF2-40B4-BE49-F238E27FC236}">
                <a16:creationId xmlns:a16="http://schemas.microsoft.com/office/drawing/2014/main" id="{0BC5968F-7990-0001-FBC1-DFE6ABCE1011}"/>
              </a:ext>
            </a:extLst>
          </p:cNvPr>
          <p:cNvSpPr>
            <a:spLocks noGrp="1"/>
          </p:cNvSpPr>
          <p:nvPr>
            <p:ph type="clipArt" sz="half" idx="1"/>
          </p:nvPr>
        </p:nvSpPr>
        <p:spPr>
          <a:xfrm>
            <a:off x="685800" y="2133600"/>
            <a:ext cx="3810000" cy="4114800"/>
          </a:xfrm>
        </p:spPr>
        <p:txBody>
          <a:bodyPr/>
          <a:lstStyle/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FAB778C-43C0-A058-B76F-632A608F8DA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648200" y="2133600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DCA399A-274F-CC0F-5B40-E9E4883C24B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85800" y="63246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C570AD5A-48D0-F449-81D0-EA193E30008C}" type="datetime1">
              <a:rPr lang="en-US" altLang="en-US" smtClean="0"/>
              <a:t>10/2/23</a:t>
            </a:fld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6C93AF3-A937-1B80-35FD-D0B8679910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3246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B9D4F65-2DF0-3868-D1DD-BAE292F1A2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3246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738181B2-37B3-3043-84A1-63133257604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1104824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B18206-C848-2715-5BCA-9ED5A83071A5}"/>
              </a:ext>
            </a:extLst>
          </p:cNvPr>
          <p:cNvSpPr>
            <a:spLocks noGrp="1"/>
          </p:cNvSpPr>
          <p:nvPr>
            <p:ph type="title" sz="quarter"/>
          </p:nvPr>
        </p:nvSpPr>
        <p:spPr>
          <a:xfrm>
            <a:off x="685800" y="838200"/>
            <a:ext cx="77724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5AF204-8850-5A09-0DE9-F4CDC4570CC9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685800" y="2133600"/>
            <a:ext cx="3810000" cy="1981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E379CAC-BD56-53C6-8ACE-835E3429B505}"/>
              </a:ext>
            </a:extLst>
          </p:cNvPr>
          <p:cNvSpPr>
            <a:spLocks noGrp="1"/>
          </p:cNvSpPr>
          <p:nvPr>
            <p:ph sz="quarter" idx="2"/>
          </p:nvPr>
        </p:nvSpPr>
        <p:spPr>
          <a:xfrm>
            <a:off x="4648200" y="2133600"/>
            <a:ext cx="3810000" cy="1981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2F28346A-EFA3-4099-E56F-4D6CBCEBEEC2}"/>
              </a:ext>
            </a:extLst>
          </p:cNvPr>
          <p:cNvSpPr>
            <a:spLocks noGrp="1"/>
          </p:cNvSpPr>
          <p:nvPr>
            <p:ph sz="quarter" idx="3"/>
          </p:nvPr>
        </p:nvSpPr>
        <p:spPr>
          <a:xfrm>
            <a:off x="685800" y="4267200"/>
            <a:ext cx="3810000" cy="1981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24C7215-B259-AB74-4D59-EA0BD872A45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48200" y="4267200"/>
            <a:ext cx="3810000" cy="1981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4F17AA2-8E77-3C39-CA78-8D44EC7464D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85800" y="63246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45256E87-7B96-E34D-97EE-D34110BC4E1B}" type="datetime1">
              <a:rPr lang="en-US" altLang="en-US" smtClean="0"/>
              <a:t>10/2/23</a:t>
            </a:fld>
            <a:endParaRPr lang="en-US" alt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27FA02F-4F4C-1B49-5C86-C63B90174E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3246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87BB3CA-8F2A-076D-275F-3AE4D3CCA3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3246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32290643-62AB-A842-B47F-342E27BDE29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510650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 preserve="1">
  <p:cSld name="Title, Text and Clip 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E5EE20-8343-5609-5616-A7C3BD8101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838200"/>
            <a:ext cx="77724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782914B-0079-22AA-0288-B126F923E7E1}"/>
              </a:ext>
            </a:extLst>
          </p:cNvPr>
          <p:cNvSpPr>
            <a:spLocks noGrp="1"/>
          </p:cNvSpPr>
          <p:nvPr>
            <p:ph type="body" sz="half" idx="1"/>
          </p:nvPr>
        </p:nvSpPr>
        <p:spPr>
          <a:xfrm>
            <a:off x="685800" y="2133600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Online Image Placeholder 3">
            <a:extLst>
              <a:ext uri="{FF2B5EF4-FFF2-40B4-BE49-F238E27FC236}">
                <a16:creationId xmlns:a16="http://schemas.microsoft.com/office/drawing/2014/main" id="{2DC9694B-75C3-FF7C-CF44-5C0A52841EA4}"/>
              </a:ext>
            </a:extLst>
          </p:cNvPr>
          <p:cNvSpPr>
            <a:spLocks noGrp="1"/>
          </p:cNvSpPr>
          <p:nvPr>
            <p:ph type="clipArt" sz="half" idx="2"/>
          </p:nvPr>
        </p:nvSpPr>
        <p:spPr>
          <a:xfrm>
            <a:off x="4648200" y="2133600"/>
            <a:ext cx="3810000" cy="4114800"/>
          </a:xfrm>
        </p:spPr>
        <p:txBody>
          <a:bodyPr/>
          <a:lstStyle/>
          <a:p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0ECF013-2F85-2D59-F5A8-8A2FC0E1F9F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85800" y="63246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4EE5F2BD-F83D-9C46-880D-A6873F1C4D1D}" type="datetime1">
              <a:rPr lang="en-US" altLang="en-US" smtClean="0"/>
              <a:t>10/2/23</a:t>
            </a:fld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F7C926E-51BC-D9E1-CE70-7E89C3B2FC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3246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932A940-B3CD-DD0D-5786-652A1178E2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3246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9B671F3C-7FCA-C142-875F-502013D0298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1638086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643636-5864-3669-DBFD-F60B9B96AA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838200"/>
            <a:ext cx="77724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able Placeholder 2">
            <a:extLst>
              <a:ext uri="{FF2B5EF4-FFF2-40B4-BE49-F238E27FC236}">
                <a16:creationId xmlns:a16="http://schemas.microsoft.com/office/drawing/2014/main" id="{F743FC3A-AADF-161F-536A-2ECDFD5D1EE4}"/>
              </a:ext>
            </a:extLst>
          </p:cNvPr>
          <p:cNvSpPr>
            <a:spLocks noGrp="1"/>
          </p:cNvSpPr>
          <p:nvPr>
            <p:ph type="tbl" idx="1"/>
          </p:nvPr>
        </p:nvSpPr>
        <p:spPr>
          <a:xfrm>
            <a:off x="685800" y="2133600"/>
            <a:ext cx="7772400" cy="4114800"/>
          </a:xfrm>
        </p:spPr>
        <p:txBody>
          <a:bodyPr/>
          <a:lstStyle/>
          <a:p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D4060D4-AFF1-B1E5-B1CB-BB882FF0B5E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85800" y="63246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AB7A199E-01C3-9E49-A56E-33B818D092E6}" type="datetime1">
              <a:rPr lang="en-US" altLang="en-US" smtClean="0"/>
              <a:t>10/2/23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A4A2432-CB11-7C91-ECFC-D360CCBB65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3246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E537E9A-911B-4CB7-485B-BCC0566AB1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3246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1EF54D80-2101-2A4A-BE66-739F93F4C0B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7940996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AndMedia" preserve="1">
  <p:cSld name="Title, Text and Media Cli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F8DBB6-3F16-A9A3-D877-C89B2D8030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838200"/>
            <a:ext cx="77724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07396C5-26FD-D4FA-178F-F6CA0F17554C}"/>
              </a:ext>
            </a:extLst>
          </p:cNvPr>
          <p:cNvSpPr>
            <a:spLocks noGrp="1"/>
          </p:cNvSpPr>
          <p:nvPr>
            <p:ph type="body" sz="half" idx="1"/>
          </p:nvPr>
        </p:nvSpPr>
        <p:spPr>
          <a:xfrm>
            <a:off x="685800" y="2133600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Media Placeholder 3">
            <a:extLst>
              <a:ext uri="{FF2B5EF4-FFF2-40B4-BE49-F238E27FC236}">
                <a16:creationId xmlns:a16="http://schemas.microsoft.com/office/drawing/2014/main" id="{D9885816-792A-176F-E640-B7BCAFAF7F56}"/>
              </a:ext>
            </a:extLst>
          </p:cNvPr>
          <p:cNvSpPr>
            <a:spLocks noGrp="1"/>
          </p:cNvSpPr>
          <p:nvPr>
            <p:ph type="media" sz="half" idx="2"/>
          </p:nvPr>
        </p:nvSpPr>
        <p:spPr>
          <a:xfrm>
            <a:off x="4648200" y="2133600"/>
            <a:ext cx="3810000" cy="4114800"/>
          </a:xfrm>
        </p:spPr>
        <p:txBody>
          <a:bodyPr/>
          <a:lstStyle/>
          <a:p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1F990C3-3912-6575-FBBF-F222D265BD7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85800" y="63246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FA633930-9516-EA45-B678-384ECCF36001}" type="datetime1">
              <a:rPr lang="en-US" altLang="en-US" smtClean="0"/>
              <a:t>10/2/23</a:t>
            </a:fld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DAD35ED-45A4-D509-BE50-5A9EA28E4F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3246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83AF9CB-2C3D-91A4-B496-539CF744DE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3246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F5ED4859-42E8-6144-91DF-B46E473C405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960050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D6ABC7-CAF7-C598-C0F1-18FAC74CC4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C78B31-C2BB-BE69-531C-87B9E2E96E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C65E2D-70EE-2CA0-9565-CC454D02F2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093CF21-27B9-9A48-A2D0-4F0617C029CD}" type="datetime1">
              <a:rPr lang="en-US" altLang="en-US" smtClean="0"/>
              <a:t>10/2/23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E80C9BB-C884-3DB3-51FF-B100B1843E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3D006E3-5F89-0677-81BB-96CA5F4FFF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0CE924F-E156-1440-8507-02A9B568CC4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090603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CEC218-2C1F-E007-3DD5-C42130772F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01D7B21-50A4-DC34-227F-CAED199CCF0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2F72358-3559-D0FA-CDF8-ACE3EAF51C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A604396-E14F-D745-8367-1741B7613557}" type="datetime1">
              <a:rPr lang="en-US" altLang="en-US" smtClean="0"/>
              <a:t>10/2/23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2F6682C-6366-8B36-8784-DAB61AFF02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C2EE865-5C48-7353-268F-CEC44CEE87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3320BB9-2CF0-F24D-ACE1-E90EADA22B3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040467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1E2540-15F3-3FCA-3D03-8CA32646BD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26C258-BC40-E08C-ED76-B50D4BB6E49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85800" y="2133600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0EE3945-DBD1-8401-DE01-433815DB6B8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2133600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FD1344B-12EB-DA09-EFAB-E0E82F8332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C47066F-6BD7-314E-BCAF-0F0E23480E44}" type="datetime1">
              <a:rPr lang="en-US" altLang="en-US" smtClean="0"/>
              <a:t>10/2/23</a:t>
            </a:fld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552E0F7-99BD-8693-F7AB-B39E31C9AA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E8F5286-B3FC-FD9D-63B1-318A630C1C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6EDF362-F789-7D4B-B98D-21A31B66754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664434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3DE948-A22B-E080-370C-E7B83279E8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199B322-19CC-29B0-A698-88EF3194FE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8776E61-6CFD-E8DC-FD11-CAF936E8602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77859FF-2ECC-ADD6-8013-E890B7B1392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E0830EE-51B8-13EB-D0CF-4E3911B1037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ED85934-4BDA-91DF-04C6-8AA173D418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19229EA-A3C3-FD4C-B434-BA7373ADD6C7}" type="datetime1">
              <a:rPr lang="en-US" altLang="en-US" smtClean="0"/>
              <a:t>10/2/23</a:t>
            </a:fld>
            <a:endParaRPr lang="en-US" alt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DE82267-EDE0-9840-4A0E-9B4980A070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A9386AE-AA91-3DDB-42AF-A71EFCB89B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CFB4364-D723-D14E-8F6B-FB4094528A3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345312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D9DCDC-4480-A72E-9083-E976E7E0EA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AB81B0A-149B-09E7-4F4A-423B61E6BF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C72EBB6-F34E-E348-A8A2-05E58DA3698B}" type="datetime1">
              <a:rPr lang="en-US" altLang="en-US" smtClean="0"/>
              <a:t>10/2/23</a:t>
            </a:fld>
            <a:endParaRPr lang="en-US" alt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7788804-3F66-D01A-741F-DAFD5EC2DA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F46D314-CCAF-BA75-50B6-129E6A03EC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6D7DE24-4412-1748-ABAF-C4064A7DC39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320043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E8FA734-7887-CF66-95B7-243D182056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CBD2873-1477-B54E-BA05-AB2648D24E62}" type="datetime1">
              <a:rPr lang="en-US" altLang="en-US" smtClean="0"/>
              <a:t>10/2/23</a:t>
            </a:fld>
            <a:endParaRPr lang="en-US" alt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786A38B-57B6-E4CC-7F7C-54DFB21A10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9035348-5A78-B950-9479-3934B35D70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9E901A3-360D-694F-96FC-4CCD2413B0A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298448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FCFBA9-1D93-2EA7-D83C-03D3DE842C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B80C03-6D1D-288D-121A-B48EE5520A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03190EF-D5EB-534E-D3AE-5DFFCC9CC6A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661EC27-10B2-168E-8C81-ACBA7B3C09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8C86C8E-9E11-A142-BAEE-059F13D6B139}" type="datetime1">
              <a:rPr lang="en-US" altLang="en-US" smtClean="0"/>
              <a:t>10/2/23</a:t>
            </a:fld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9DE1847-3D43-A0AB-8CF9-83BE77BE4A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BA66315-140C-427C-ED81-45ACDFEBCF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CC81C5F-27E6-D545-A3EA-CA2D27B3DCA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885679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AB62BE-8E2F-F7D9-A24F-31B87DB97C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0628159-185D-F6EC-DA46-41A55CC31E5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4F0871C-E103-59D9-DC8D-9052A1D7D2B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3D1DC63-47A5-BFA5-A197-738CD5B3CD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D064164-0852-FC47-8E8D-3ECC9E188C85}" type="datetime1">
              <a:rPr lang="en-US" altLang="en-US" smtClean="0"/>
              <a:t>10/2/23</a:t>
            </a:fld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3734DF3-84CF-7531-082C-F25BFED2A1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64B71AA-4BC0-FE74-1A8A-166AAE1964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C8FD936-0B50-0C47-890A-7D36739E59E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869346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4447B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8306" name="Group 2">
            <a:extLst>
              <a:ext uri="{FF2B5EF4-FFF2-40B4-BE49-F238E27FC236}">
                <a16:creationId xmlns:a16="http://schemas.microsoft.com/office/drawing/2014/main" id="{090C6DAD-541B-4AA5-C6A4-0DDD5EC9D66F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grpSp>
          <p:nvGrpSpPr>
            <p:cNvPr id="98307" name="Group 3">
              <a:extLst>
                <a:ext uri="{FF2B5EF4-FFF2-40B4-BE49-F238E27FC236}">
                  <a16:creationId xmlns:a16="http://schemas.microsoft.com/office/drawing/2014/main" id="{29EABFC4-33DC-B394-1519-C73B9961482C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0" y="0"/>
              <a:ext cx="5760" cy="4320"/>
              <a:chOff x="0" y="0"/>
              <a:chExt cx="5760" cy="4320"/>
            </a:xfrm>
          </p:grpSpPr>
          <p:sp>
            <p:nvSpPr>
              <p:cNvPr id="98308" name="Rectangle 4">
                <a:extLst>
                  <a:ext uri="{FF2B5EF4-FFF2-40B4-BE49-F238E27FC236}">
                    <a16:creationId xmlns:a16="http://schemas.microsoft.com/office/drawing/2014/main" id="{E1F55F11-9F51-9E52-6237-60C800EA44A8}"/>
                  </a:ext>
                </a:extLst>
              </p:cNvPr>
              <p:cNvSpPr>
                <a:spLocks noChangeArrowheads="1"/>
              </p:cNvSpPr>
              <p:nvPr/>
            </p:nvSpPr>
            <p:spPr bwMode="hidden">
              <a:xfrm>
                <a:off x="5280" y="480"/>
                <a:ext cx="336" cy="1344"/>
              </a:xfrm>
              <a:prstGeom prst="rect">
                <a:avLst/>
              </a:prstGeom>
              <a:gradFill rotWithShape="0">
                <a:gsLst>
                  <a:gs pos="0">
                    <a:schemeClr val="accent1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8309" name="Rectangle 5">
                <a:extLst>
                  <a:ext uri="{FF2B5EF4-FFF2-40B4-BE49-F238E27FC236}">
                    <a16:creationId xmlns:a16="http://schemas.microsoft.com/office/drawing/2014/main" id="{D5435C5D-727E-80FA-0885-B46011759F95}"/>
                  </a:ext>
                </a:extLst>
              </p:cNvPr>
              <p:cNvSpPr>
                <a:spLocks noChangeArrowheads="1"/>
              </p:cNvSpPr>
              <p:nvPr/>
            </p:nvSpPr>
            <p:spPr bwMode="ltGray">
              <a:xfrm>
                <a:off x="0" y="0"/>
                <a:ext cx="5664" cy="96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8310" name="Rectangle 6">
                <a:extLst>
                  <a:ext uri="{FF2B5EF4-FFF2-40B4-BE49-F238E27FC236}">
                    <a16:creationId xmlns:a16="http://schemas.microsoft.com/office/drawing/2014/main" id="{9227586F-1C62-AABD-6205-1303952662A4}"/>
                  </a:ext>
                </a:extLst>
              </p:cNvPr>
              <p:cNvSpPr>
                <a:spLocks noChangeArrowheads="1"/>
              </p:cNvSpPr>
              <p:nvPr/>
            </p:nvSpPr>
            <p:spPr bwMode="ltGray">
              <a:xfrm>
                <a:off x="5616" y="0"/>
                <a:ext cx="144" cy="4320"/>
              </a:xfrm>
              <a:prstGeom prst="rect">
                <a:avLst/>
              </a:prstGeom>
              <a:gradFill rotWithShape="0">
                <a:gsLst>
                  <a:gs pos="0">
                    <a:schemeClr val="bg2"/>
                  </a:gs>
                  <a:gs pos="50000">
                    <a:schemeClr val="accent2"/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8311" name="Rectangle 7">
                <a:extLst>
                  <a:ext uri="{FF2B5EF4-FFF2-40B4-BE49-F238E27FC236}">
                    <a16:creationId xmlns:a16="http://schemas.microsoft.com/office/drawing/2014/main" id="{AF7C36B7-146E-9359-2121-116CA4A1DC06}"/>
                  </a:ext>
                </a:extLst>
              </p:cNvPr>
              <p:cNvSpPr>
                <a:spLocks noChangeArrowheads="1"/>
              </p:cNvSpPr>
              <p:nvPr/>
            </p:nvSpPr>
            <p:spPr bwMode="ltGray">
              <a:xfrm>
                <a:off x="0" y="0"/>
                <a:ext cx="144" cy="4320"/>
              </a:xfrm>
              <a:prstGeom prst="rect">
                <a:avLst/>
              </a:prstGeom>
              <a:gradFill rotWithShape="0">
                <a:gsLst>
                  <a:gs pos="0">
                    <a:schemeClr val="bg2"/>
                  </a:gs>
                  <a:gs pos="50000">
                    <a:schemeClr val="accent2"/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8312" name="Rectangle 8">
                <a:extLst>
                  <a:ext uri="{FF2B5EF4-FFF2-40B4-BE49-F238E27FC236}">
                    <a16:creationId xmlns:a16="http://schemas.microsoft.com/office/drawing/2014/main" id="{EA6A044E-8E1D-6929-D124-FF11CB1F7065}"/>
                  </a:ext>
                </a:extLst>
              </p:cNvPr>
              <p:cNvSpPr>
                <a:spLocks noChangeArrowheads="1"/>
              </p:cNvSpPr>
              <p:nvPr/>
            </p:nvSpPr>
            <p:spPr bwMode="hidden">
              <a:xfrm>
                <a:off x="144" y="480"/>
                <a:ext cx="336" cy="1344"/>
              </a:xfrm>
              <a:prstGeom prst="rect">
                <a:avLst/>
              </a:prstGeom>
              <a:gradFill rotWithShape="0">
                <a:gsLst>
                  <a:gs pos="0">
                    <a:schemeClr val="accent1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98313" name="Group 9">
                <a:extLst>
                  <a:ext uri="{FF2B5EF4-FFF2-40B4-BE49-F238E27FC236}">
                    <a16:creationId xmlns:a16="http://schemas.microsoft.com/office/drawing/2014/main" id="{9FB115FA-2AE6-C4F9-07AC-C17A81FB0DF6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8" y="32"/>
                <a:ext cx="5724" cy="608"/>
                <a:chOff x="8" y="32"/>
                <a:chExt cx="5724" cy="608"/>
              </a:xfrm>
            </p:grpSpPr>
            <p:sp>
              <p:nvSpPr>
                <p:cNvPr id="98314" name="AutoShape 10">
                  <a:extLst>
                    <a:ext uri="{FF2B5EF4-FFF2-40B4-BE49-F238E27FC236}">
                      <a16:creationId xmlns:a16="http://schemas.microsoft.com/office/drawing/2014/main" id="{87867770-A726-DF2D-F2F1-0C6A57FA1A89}"/>
                    </a:ext>
                  </a:extLst>
                </p:cNvPr>
                <p:cNvSpPr>
                  <a:spLocks noChangeArrowheads="1"/>
                </p:cNvSpPr>
                <p:nvPr userDrawn="1"/>
              </p:nvSpPr>
              <p:spPr bwMode="auto">
                <a:xfrm>
                  <a:off x="56" y="32"/>
                  <a:ext cx="5641" cy="480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accent2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8315" name="Rectangle 11">
                  <a:extLst>
                    <a:ext uri="{FF2B5EF4-FFF2-40B4-BE49-F238E27FC236}">
                      <a16:creationId xmlns:a16="http://schemas.microsoft.com/office/drawing/2014/main" id="{F9CC9820-21DE-78CD-0A90-2DBCB1CCFDA0}"/>
                    </a:ext>
                  </a:extLst>
                </p:cNvPr>
                <p:cNvSpPr>
                  <a:spLocks noChangeArrowheads="1"/>
                </p:cNvSpPr>
                <p:nvPr userDrawn="1"/>
              </p:nvSpPr>
              <p:spPr bwMode="auto">
                <a:xfrm>
                  <a:off x="248" y="56"/>
                  <a:ext cx="5232" cy="56"/>
                </a:xfrm>
                <a:prstGeom prst="rect">
                  <a:avLst/>
                </a:prstGeom>
                <a:solidFill>
                  <a:schemeClr val="bg2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grpSp>
              <p:nvGrpSpPr>
                <p:cNvPr id="98316" name="Group 12">
                  <a:extLst>
                    <a:ext uri="{FF2B5EF4-FFF2-40B4-BE49-F238E27FC236}">
                      <a16:creationId xmlns:a16="http://schemas.microsoft.com/office/drawing/2014/main" id="{F5D6DF5F-D179-0B72-D73F-639553279B56}"/>
                    </a:ext>
                  </a:extLst>
                </p:cNvPr>
                <p:cNvGrpSpPr>
                  <a:grpSpLocks/>
                </p:cNvGrpSpPr>
                <p:nvPr userDrawn="1"/>
              </p:nvGrpSpPr>
              <p:grpSpPr bwMode="auto">
                <a:xfrm>
                  <a:off x="272" y="400"/>
                  <a:ext cx="5208" cy="113"/>
                  <a:chOff x="254" y="463"/>
                  <a:chExt cx="5208" cy="113"/>
                </a:xfrm>
              </p:grpSpPr>
              <p:sp>
                <p:nvSpPr>
                  <p:cNvPr id="98317" name="Freeform 13">
                    <a:extLst>
                      <a:ext uri="{FF2B5EF4-FFF2-40B4-BE49-F238E27FC236}">
                        <a16:creationId xmlns:a16="http://schemas.microsoft.com/office/drawing/2014/main" id="{7950BA3D-2FB1-F6E9-8219-6670146C5100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 flipH="1">
                    <a:off x="5232" y="468"/>
                    <a:ext cx="230" cy="106"/>
                  </a:xfrm>
                  <a:custGeom>
                    <a:avLst/>
                    <a:gdLst>
                      <a:gd name="T0" fmla="*/ 230 w 230"/>
                      <a:gd name="T1" fmla="*/ 0 h 96"/>
                      <a:gd name="T2" fmla="*/ 182 w 230"/>
                      <a:gd name="T3" fmla="*/ 0 h 96"/>
                      <a:gd name="T4" fmla="*/ 0 w 230"/>
                      <a:gd name="T5" fmla="*/ 78 h 96"/>
                      <a:gd name="T6" fmla="*/ 86 w 230"/>
                      <a:gd name="T7" fmla="*/ 96 h 96"/>
                      <a:gd name="T8" fmla="*/ 204 w 230"/>
                      <a:gd name="T9" fmla="*/ 96 h 96"/>
                      <a:gd name="T10" fmla="*/ 230 w 230"/>
                      <a:gd name="T11" fmla="*/ 0 h 96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</a:cxnLst>
                    <a:rect l="0" t="0" r="r" b="b"/>
                    <a:pathLst>
                      <a:path w="230" h="96">
                        <a:moveTo>
                          <a:pt x="230" y="0"/>
                        </a:moveTo>
                        <a:lnTo>
                          <a:pt x="182" y="0"/>
                        </a:lnTo>
                        <a:lnTo>
                          <a:pt x="0" y="78"/>
                        </a:lnTo>
                        <a:lnTo>
                          <a:pt x="86" y="96"/>
                        </a:lnTo>
                        <a:lnTo>
                          <a:pt x="204" y="96"/>
                        </a:lnTo>
                        <a:lnTo>
                          <a:pt x="230" y="0"/>
                        </a:lnTo>
                        <a:close/>
                      </a:path>
                    </a:pathLst>
                  </a:custGeom>
                  <a:solidFill>
                    <a:schemeClr val="bg2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1796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98318" name="Freeform 14">
                    <a:extLst>
                      <a:ext uri="{FF2B5EF4-FFF2-40B4-BE49-F238E27FC236}">
                        <a16:creationId xmlns:a16="http://schemas.microsoft.com/office/drawing/2014/main" id="{A6FBAA5E-B527-DB11-066F-2293A33A9583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54" y="470"/>
                    <a:ext cx="230" cy="106"/>
                  </a:xfrm>
                  <a:custGeom>
                    <a:avLst/>
                    <a:gdLst>
                      <a:gd name="T0" fmla="*/ 230 w 230"/>
                      <a:gd name="T1" fmla="*/ 0 h 96"/>
                      <a:gd name="T2" fmla="*/ 182 w 230"/>
                      <a:gd name="T3" fmla="*/ 0 h 96"/>
                      <a:gd name="T4" fmla="*/ 0 w 230"/>
                      <a:gd name="T5" fmla="*/ 78 h 96"/>
                      <a:gd name="T6" fmla="*/ 86 w 230"/>
                      <a:gd name="T7" fmla="*/ 96 h 96"/>
                      <a:gd name="T8" fmla="*/ 204 w 230"/>
                      <a:gd name="T9" fmla="*/ 96 h 96"/>
                      <a:gd name="T10" fmla="*/ 230 w 230"/>
                      <a:gd name="T11" fmla="*/ 0 h 96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</a:cxnLst>
                    <a:rect l="0" t="0" r="r" b="b"/>
                    <a:pathLst>
                      <a:path w="230" h="96">
                        <a:moveTo>
                          <a:pt x="230" y="0"/>
                        </a:moveTo>
                        <a:lnTo>
                          <a:pt x="182" y="0"/>
                        </a:lnTo>
                        <a:lnTo>
                          <a:pt x="0" y="78"/>
                        </a:lnTo>
                        <a:lnTo>
                          <a:pt x="86" y="96"/>
                        </a:lnTo>
                        <a:lnTo>
                          <a:pt x="204" y="96"/>
                        </a:lnTo>
                        <a:lnTo>
                          <a:pt x="230" y="0"/>
                        </a:lnTo>
                        <a:close/>
                      </a:path>
                    </a:pathLst>
                  </a:custGeom>
                  <a:solidFill>
                    <a:schemeClr val="bg2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1796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grpSp>
                <p:nvGrpSpPr>
                  <p:cNvPr id="98319" name="Group 15">
                    <a:extLst>
                      <a:ext uri="{FF2B5EF4-FFF2-40B4-BE49-F238E27FC236}">
                        <a16:creationId xmlns:a16="http://schemas.microsoft.com/office/drawing/2014/main" id="{9230CE90-AAB4-9984-787F-B33B29375600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450" y="463"/>
                    <a:ext cx="4812" cy="113"/>
                    <a:chOff x="450" y="463"/>
                    <a:chExt cx="4812" cy="113"/>
                  </a:xfrm>
                </p:grpSpPr>
                <p:grpSp>
                  <p:nvGrpSpPr>
                    <p:cNvPr id="98320" name="Group 16">
                      <a:extLst>
                        <a:ext uri="{FF2B5EF4-FFF2-40B4-BE49-F238E27FC236}">
                          <a16:creationId xmlns:a16="http://schemas.microsoft.com/office/drawing/2014/main" id="{75E47E22-3F80-071E-7CC0-EA7115454191}"/>
                        </a:ext>
                      </a:extLst>
                    </p:cNvPr>
                    <p:cNvGrpSpPr>
                      <a:grpSpLocks/>
                    </p:cNvGrpSpPr>
                    <p:nvPr/>
                  </p:nvGrpSpPr>
                  <p:grpSpPr bwMode="auto">
                    <a:xfrm>
                      <a:off x="450" y="464"/>
                      <a:ext cx="2928" cy="112"/>
                      <a:chOff x="0" y="283"/>
                      <a:chExt cx="5760" cy="220"/>
                    </a:xfrm>
                  </p:grpSpPr>
                  <p:grpSp>
                    <p:nvGrpSpPr>
                      <p:cNvPr id="98321" name="Group 17">
                        <a:extLst>
                          <a:ext uri="{FF2B5EF4-FFF2-40B4-BE49-F238E27FC236}">
                            <a16:creationId xmlns:a16="http://schemas.microsoft.com/office/drawing/2014/main" id="{ABD05A9B-3865-EB48-844D-D997B9BA710C}"/>
                          </a:ext>
                        </a:extLst>
                      </p:cNvPr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0" y="283"/>
                        <a:ext cx="823" cy="220"/>
                        <a:chOff x="240" y="720"/>
                        <a:chExt cx="3980" cy="1064"/>
                      </a:xfrm>
                    </p:grpSpPr>
                    <p:sp>
                      <p:nvSpPr>
                        <p:cNvPr id="98322" name="Freeform 18">
                          <a:extLst>
                            <a:ext uri="{FF2B5EF4-FFF2-40B4-BE49-F238E27FC236}">
                              <a16:creationId xmlns:a16="http://schemas.microsoft.com/office/drawing/2014/main" id="{B614A950-BB3E-BBAF-E064-FC862318D714}"/>
                            </a:ext>
                          </a:extLst>
                        </p:cNvPr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240" y="720"/>
                          <a:ext cx="2012" cy="1064"/>
                        </a:xfrm>
                        <a:custGeom>
                          <a:avLst/>
                          <a:gdLst>
                            <a:gd name="T0" fmla="*/ 0 w 2012"/>
                            <a:gd name="T1" fmla="*/ 54 h 1064"/>
                            <a:gd name="T2" fmla="*/ 0 w 2012"/>
                            <a:gd name="T3" fmla="*/ 1064 h 1064"/>
                            <a:gd name="T4" fmla="*/ 236 w 2012"/>
                            <a:gd name="T5" fmla="*/ 1064 h 1064"/>
                            <a:gd name="T6" fmla="*/ 1772 w 2012"/>
                            <a:gd name="T7" fmla="*/ 1064 h 1064"/>
                            <a:gd name="T8" fmla="*/ 2012 w 2012"/>
                            <a:gd name="T9" fmla="*/ 1064 h 1064"/>
                            <a:gd name="T10" fmla="*/ 2012 w 2012"/>
                            <a:gd name="T11" fmla="*/ 54 h 1064"/>
                            <a:gd name="T12" fmla="*/ 0 w 2012"/>
                            <a:gd name="T13" fmla="*/ 54 h 1064"/>
                          </a:gdLst>
                          <a:ahLst/>
                          <a:cxnLst>
                            <a:cxn ang="0">
                              <a:pos x="T0" y="T1"/>
                            </a:cxn>
                            <a:cxn ang="0">
                              <a:pos x="T2" y="T3"/>
                            </a:cxn>
                            <a:cxn ang="0">
                              <a:pos x="T4" y="T5"/>
                            </a:cxn>
                            <a:cxn ang="0">
                              <a:pos x="T6" y="T7"/>
                            </a:cxn>
                            <a:cxn ang="0">
                              <a:pos x="T8" y="T9"/>
                            </a:cxn>
                            <a:cxn ang="0">
                              <a:pos x="T10" y="T11"/>
                            </a:cxn>
                            <a:cxn ang="0">
                              <a:pos x="T12" y="T13"/>
                            </a:cxn>
                          </a:cxnLst>
                          <a:rect l="0" t="0" r="r" b="b"/>
                          <a:pathLst>
                            <a:path w="2012" h="1064">
                              <a:moveTo>
                                <a:pt x="0" y="54"/>
                              </a:moveTo>
                              <a:lnTo>
                                <a:pt x="0" y="1064"/>
                              </a:lnTo>
                              <a:lnTo>
                                <a:pt x="236" y="1064"/>
                              </a:lnTo>
                              <a:cubicBezTo>
                                <a:pt x="234" y="8"/>
                                <a:pt x="1770" y="0"/>
                                <a:pt x="1772" y="1064"/>
                              </a:cubicBezTo>
                              <a:lnTo>
                                <a:pt x="2012" y="1064"/>
                              </a:lnTo>
                              <a:lnTo>
                                <a:pt x="2012" y="54"/>
                              </a:lnTo>
                              <a:lnTo>
                                <a:pt x="0" y="54"/>
                              </a:lnTo>
                              <a:close/>
                            </a:path>
                          </a:pathLst>
                        </a:custGeom>
                        <a:solidFill>
                          <a:schemeClr val="bg2"/>
                        </a:solidFill>
                        <a:ln>
                          <a:noFill/>
                        </a:ln>
                        <a:effectLst/>
                        <a:extLs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round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1796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 wrap="none" anchor="ctr"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98323" name="Freeform 19">
                          <a:extLst>
                            <a:ext uri="{FF2B5EF4-FFF2-40B4-BE49-F238E27FC236}">
                              <a16:creationId xmlns:a16="http://schemas.microsoft.com/office/drawing/2014/main" id="{B85FF502-CBA7-C4E7-677D-89063EED4E61}"/>
                            </a:ext>
                          </a:extLst>
                        </p:cNvPr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2208" y="720"/>
                          <a:ext cx="2012" cy="1064"/>
                        </a:xfrm>
                        <a:custGeom>
                          <a:avLst/>
                          <a:gdLst>
                            <a:gd name="T0" fmla="*/ 0 w 2012"/>
                            <a:gd name="T1" fmla="*/ 54 h 1064"/>
                            <a:gd name="T2" fmla="*/ 0 w 2012"/>
                            <a:gd name="T3" fmla="*/ 1064 h 1064"/>
                            <a:gd name="T4" fmla="*/ 236 w 2012"/>
                            <a:gd name="T5" fmla="*/ 1064 h 1064"/>
                            <a:gd name="T6" fmla="*/ 1772 w 2012"/>
                            <a:gd name="T7" fmla="*/ 1064 h 1064"/>
                            <a:gd name="T8" fmla="*/ 2012 w 2012"/>
                            <a:gd name="T9" fmla="*/ 1064 h 1064"/>
                            <a:gd name="T10" fmla="*/ 2012 w 2012"/>
                            <a:gd name="T11" fmla="*/ 54 h 1064"/>
                            <a:gd name="T12" fmla="*/ 0 w 2012"/>
                            <a:gd name="T13" fmla="*/ 54 h 1064"/>
                          </a:gdLst>
                          <a:ahLst/>
                          <a:cxnLst>
                            <a:cxn ang="0">
                              <a:pos x="T0" y="T1"/>
                            </a:cxn>
                            <a:cxn ang="0">
                              <a:pos x="T2" y="T3"/>
                            </a:cxn>
                            <a:cxn ang="0">
                              <a:pos x="T4" y="T5"/>
                            </a:cxn>
                            <a:cxn ang="0">
                              <a:pos x="T6" y="T7"/>
                            </a:cxn>
                            <a:cxn ang="0">
                              <a:pos x="T8" y="T9"/>
                            </a:cxn>
                            <a:cxn ang="0">
                              <a:pos x="T10" y="T11"/>
                            </a:cxn>
                            <a:cxn ang="0">
                              <a:pos x="T12" y="T13"/>
                            </a:cxn>
                          </a:cxnLst>
                          <a:rect l="0" t="0" r="r" b="b"/>
                          <a:pathLst>
                            <a:path w="2012" h="1064">
                              <a:moveTo>
                                <a:pt x="0" y="54"/>
                              </a:moveTo>
                              <a:lnTo>
                                <a:pt x="0" y="1064"/>
                              </a:lnTo>
                              <a:lnTo>
                                <a:pt x="236" y="1064"/>
                              </a:lnTo>
                              <a:cubicBezTo>
                                <a:pt x="234" y="8"/>
                                <a:pt x="1770" y="0"/>
                                <a:pt x="1772" y="1064"/>
                              </a:cubicBezTo>
                              <a:lnTo>
                                <a:pt x="2012" y="1064"/>
                              </a:lnTo>
                              <a:lnTo>
                                <a:pt x="2012" y="54"/>
                              </a:lnTo>
                              <a:lnTo>
                                <a:pt x="0" y="54"/>
                              </a:lnTo>
                              <a:close/>
                            </a:path>
                          </a:pathLst>
                        </a:custGeom>
                        <a:solidFill>
                          <a:schemeClr val="bg2"/>
                        </a:solidFill>
                        <a:ln>
                          <a:noFill/>
                        </a:ln>
                        <a:effectLst/>
                        <a:extLs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round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1796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 wrap="none" anchor="ctr"/>
                        <a:lstStyle/>
                        <a:p>
                          <a:endParaRPr lang="en-US"/>
                        </a:p>
                      </p:txBody>
                    </p:sp>
                  </p:grpSp>
                  <p:grpSp>
                    <p:nvGrpSpPr>
                      <p:cNvPr id="98324" name="Group 20">
                        <a:extLst>
                          <a:ext uri="{FF2B5EF4-FFF2-40B4-BE49-F238E27FC236}">
                            <a16:creationId xmlns:a16="http://schemas.microsoft.com/office/drawing/2014/main" id="{992B10B5-A76A-E470-7FEC-0E3929907684}"/>
                          </a:ext>
                        </a:extLst>
                      </p:cNvPr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823" y="283"/>
                        <a:ext cx="823" cy="220"/>
                        <a:chOff x="240" y="720"/>
                        <a:chExt cx="3980" cy="1064"/>
                      </a:xfrm>
                    </p:grpSpPr>
                    <p:sp>
                      <p:nvSpPr>
                        <p:cNvPr id="98325" name="Freeform 21">
                          <a:extLst>
                            <a:ext uri="{FF2B5EF4-FFF2-40B4-BE49-F238E27FC236}">
                              <a16:creationId xmlns:a16="http://schemas.microsoft.com/office/drawing/2014/main" id="{DF4272B4-EC9B-5696-1F8A-C15DA5E2AD21}"/>
                            </a:ext>
                          </a:extLst>
                        </p:cNvPr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240" y="720"/>
                          <a:ext cx="2012" cy="1064"/>
                        </a:xfrm>
                        <a:custGeom>
                          <a:avLst/>
                          <a:gdLst>
                            <a:gd name="T0" fmla="*/ 0 w 2012"/>
                            <a:gd name="T1" fmla="*/ 54 h 1064"/>
                            <a:gd name="T2" fmla="*/ 0 w 2012"/>
                            <a:gd name="T3" fmla="*/ 1064 h 1064"/>
                            <a:gd name="T4" fmla="*/ 236 w 2012"/>
                            <a:gd name="T5" fmla="*/ 1064 h 1064"/>
                            <a:gd name="T6" fmla="*/ 1772 w 2012"/>
                            <a:gd name="T7" fmla="*/ 1064 h 1064"/>
                            <a:gd name="T8" fmla="*/ 2012 w 2012"/>
                            <a:gd name="T9" fmla="*/ 1064 h 1064"/>
                            <a:gd name="T10" fmla="*/ 2012 w 2012"/>
                            <a:gd name="T11" fmla="*/ 54 h 1064"/>
                            <a:gd name="T12" fmla="*/ 0 w 2012"/>
                            <a:gd name="T13" fmla="*/ 54 h 1064"/>
                          </a:gdLst>
                          <a:ahLst/>
                          <a:cxnLst>
                            <a:cxn ang="0">
                              <a:pos x="T0" y="T1"/>
                            </a:cxn>
                            <a:cxn ang="0">
                              <a:pos x="T2" y="T3"/>
                            </a:cxn>
                            <a:cxn ang="0">
                              <a:pos x="T4" y="T5"/>
                            </a:cxn>
                            <a:cxn ang="0">
                              <a:pos x="T6" y="T7"/>
                            </a:cxn>
                            <a:cxn ang="0">
                              <a:pos x="T8" y="T9"/>
                            </a:cxn>
                            <a:cxn ang="0">
                              <a:pos x="T10" y="T11"/>
                            </a:cxn>
                            <a:cxn ang="0">
                              <a:pos x="T12" y="T13"/>
                            </a:cxn>
                          </a:cxnLst>
                          <a:rect l="0" t="0" r="r" b="b"/>
                          <a:pathLst>
                            <a:path w="2012" h="1064">
                              <a:moveTo>
                                <a:pt x="0" y="54"/>
                              </a:moveTo>
                              <a:lnTo>
                                <a:pt x="0" y="1064"/>
                              </a:lnTo>
                              <a:lnTo>
                                <a:pt x="236" y="1064"/>
                              </a:lnTo>
                              <a:cubicBezTo>
                                <a:pt x="234" y="8"/>
                                <a:pt x="1770" y="0"/>
                                <a:pt x="1772" y="1064"/>
                              </a:cubicBezTo>
                              <a:lnTo>
                                <a:pt x="2012" y="1064"/>
                              </a:lnTo>
                              <a:lnTo>
                                <a:pt x="2012" y="54"/>
                              </a:lnTo>
                              <a:lnTo>
                                <a:pt x="0" y="54"/>
                              </a:lnTo>
                              <a:close/>
                            </a:path>
                          </a:pathLst>
                        </a:custGeom>
                        <a:solidFill>
                          <a:schemeClr val="bg2"/>
                        </a:solidFill>
                        <a:ln>
                          <a:noFill/>
                        </a:ln>
                        <a:effectLst/>
                        <a:extLs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round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1796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 wrap="none" anchor="ctr"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98326" name="Freeform 22">
                          <a:extLst>
                            <a:ext uri="{FF2B5EF4-FFF2-40B4-BE49-F238E27FC236}">
                              <a16:creationId xmlns:a16="http://schemas.microsoft.com/office/drawing/2014/main" id="{B07228DB-4720-6813-8853-D3A3A232AFA0}"/>
                            </a:ext>
                          </a:extLst>
                        </p:cNvPr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2208" y="720"/>
                          <a:ext cx="2012" cy="1064"/>
                        </a:xfrm>
                        <a:custGeom>
                          <a:avLst/>
                          <a:gdLst>
                            <a:gd name="T0" fmla="*/ 0 w 2012"/>
                            <a:gd name="T1" fmla="*/ 54 h 1064"/>
                            <a:gd name="T2" fmla="*/ 0 w 2012"/>
                            <a:gd name="T3" fmla="*/ 1064 h 1064"/>
                            <a:gd name="T4" fmla="*/ 236 w 2012"/>
                            <a:gd name="T5" fmla="*/ 1064 h 1064"/>
                            <a:gd name="T6" fmla="*/ 1772 w 2012"/>
                            <a:gd name="T7" fmla="*/ 1064 h 1064"/>
                            <a:gd name="T8" fmla="*/ 2012 w 2012"/>
                            <a:gd name="T9" fmla="*/ 1064 h 1064"/>
                            <a:gd name="T10" fmla="*/ 2012 w 2012"/>
                            <a:gd name="T11" fmla="*/ 54 h 1064"/>
                            <a:gd name="T12" fmla="*/ 0 w 2012"/>
                            <a:gd name="T13" fmla="*/ 54 h 1064"/>
                          </a:gdLst>
                          <a:ahLst/>
                          <a:cxnLst>
                            <a:cxn ang="0">
                              <a:pos x="T0" y="T1"/>
                            </a:cxn>
                            <a:cxn ang="0">
                              <a:pos x="T2" y="T3"/>
                            </a:cxn>
                            <a:cxn ang="0">
                              <a:pos x="T4" y="T5"/>
                            </a:cxn>
                            <a:cxn ang="0">
                              <a:pos x="T6" y="T7"/>
                            </a:cxn>
                            <a:cxn ang="0">
                              <a:pos x="T8" y="T9"/>
                            </a:cxn>
                            <a:cxn ang="0">
                              <a:pos x="T10" y="T11"/>
                            </a:cxn>
                            <a:cxn ang="0">
                              <a:pos x="T12" y="T13"/>
                            </a:cxn>
                          </a:cxnLst>
                          <a:rect l="0" t="0" r="r" b="b"/>
                          <a:pathLst>
                            <a:path w="2012" h="1064">
                              <a:moveTo>
                                <a:pt x="0" y="54"/>
                              </a:moveTo>
                              <a:lnTo>
                                <a:pt x="0" y="1064"/>
                              </a:lnTo>
                              <a:lnTo>
                                <a:pt x="236" y="1064"/>
                              </a:lnTo>
                              <a:cubicBezTo>
                                <a:pt x="234" y="8"/>
                                <a:pt x="1770" y="0"/>
                                <a:pt x="1772" y="1064"/>
                              </a:cubicBezTo>
                              <a:lnTo>
                                <a:pt x="2012" y="1064"/>
                              </a:lnTo>
                              <a:lnTo>
                                <a:pt x="2012" y="54"/>
                              </a:lnTo>
                              <a:lnTo>
                                <a:pt x="0" y="54"/>
                              </a:lnTo>
                              <a:close/>
                            </a:path>
                          </a:pathLst>
                        </a:custGeom>
                        <a:solidFill>
                          <a:schemeClr val="bg2"/>
                        </a:solidFill>
                        <a:ln>
                          <a:noFill/>
                        </a:ln>
                        <a:effectLst/>
                        <a:extLs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round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1796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 wrap="none" anchor="ctr"/>
                        <a:lstStyle/>
                        <a:p>
                          <a:endParaRPr lang="en-US"/>
                        </a:p>
                      </p:txBody>
                    </p:sp>
                  </p:grpSp>
                  <p:grpSp>
                    <p:nvGrpSpPr>
                      <p:cNvPr id="98327" name="Group 23">
                        <a:extLst>
                          <a:ext uri="{FF2B5EF4-FFF2-40B4-BE49-F238E27FC236}">
                            <a16:creationId xmlns:a16="http://schemas.microsoft.com/office/drawing/2014/main" id="{8A4FFF43-D772-BAE5-F744-D696A1C17829}"/>
                          </a:ext>
                        </a:extLst>
                      </p:cNvPr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1646" y="283"/>
                        <a:ext cx="823" cy="220"/>
                        <a:chOff x="1646" y="283"/>
                        <a:chExt cx="823" cy="220"/>
                      </a:xfrm>
                    </p:grpSpPr>
                    <p:sp>
                      <p:nvSpPr>
                        <p:cNvPr id="98328" name="Freeform 24">
                          <a:extLst>
                            <a:ext uri="{FF2B5EF4-FFF2-40B4-BE49-F238E27FC236}">
                              <a16:creationId xmlns:a16="http://schemas.microsoft.com/office/drawing/2014/main" id="{5C51B1F2-6D18-C5F2-4155-DF8BD6ABA19E}"/>
                            </a:ext>
                          </a:extLst>
                        </p:cNvPr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1646" y="283"/>
                          <a:ext cx="416" cy="220"/>
                        </a:xfrm>
                        <a:custGeom>
                          <a:avLst/>
                          <a:gdLst>
                            <a:gd name="T0" fmla="*/ 0 w 2012"/>
                            <a:gd name="T1" fmla="*/ 54 h 1064"/>
                            <a:gd name="T2" fmla="*/ 0 w 2012"/>
                            <a:gd name="T3" fmla="*/ 1064 h 1064"/>
                            <a:gd name="T4" fmla="*/ 236 w 2012"/>
                            <a:gd name="T5" fmla="*/ 1064 h 1064"/>
                            <a:gd name="T6" fmla="*/ 1772 w 2012"/>
                            <a:gd name="T7" fmla="*/ 1064 h 1064"/>
                            <a:gd name="T8" fmla="*/ 2012 w 2012"/>
                            <a:gd name="T9" fmla="*/ 1064 h 1064"/>
                            <a:gd name="T10" fmla="*/ 2012 w 2012"/>
                            <a:gd name="T11" fmla="*/ 54 h 1064"/>
                            <a:gd name="T12" fmla="*/ 0 w 2012"/>
                            <a:gd name="T13" fmla="*/ 54 h 1064"/>
                          </a:gdLst>
                          <a:ahLst/>
                          <a:cxnLst>
                            <a:cxn ang="0">
                              <a:pos x="T0" y="T1"/>
                            </a:cxn>
                            <a:cxn ang="0">
                              <a:pos x="T2" y="T3"/>
                            </a:cxn>
                            <a:cxn ang="0">
                              <a:pos x="T4" y="T5"/>
                            </a:cxn>
                            <a:cxn ang="0">
                              <a:pos x="T6" y="T7"/>
                            </a:cxn>
                            <a:cxn ang="0">
                              <a:pos x="T8" y="T9"/>
                            </a:cxn>
                            <a:cxn ang="0">
                              <a:pos x="T10" y="T11"/>
                            </a:cxn>
                            <a:cxn ang="0">
                              <a:pos x="T12" y="T13"/>
                            </a:cxn>
                          </a:cxnLst>
                          <a:rect l="0" t="0" r="r" b="b"/>
                          <a:pathLst>
                            <a:path w="2012" h="1064">
                              <a:moveTo>
                                <a:pt x="0" y="54"/>
                              </a:moveTo>
                              <a:lnTo>
                                <a:pt x="0" y="1064"/>
                              </a:lnTo>
                              <a:lnTo>
                                <a:pt x="236" y="1064"/>
                              </a:lnTo>
                              <a:cubicBezTo>
                                <a:pt x="234" y="8"/>
                                <a:pt x="1770" y="0"/>
                                <a:pt x="1772" y="1064"/>
                              </a:cubicBezTo>
                              <a:lnTo>
                                <a:pt x="2012" y="1064"/>
                              </a:lnTo>
                              <a:lnTo>
                                <a:pt x="2012" y="54"/>
                              </a:lnTo>
                              <a:lnTo>
                                <a:pt x="0" y="54"/>
                              </a:lnTo>
                              <a:close/>
                            </a:path>
                          </a:pathLst>
                        </a:custGeom>
                        <a:solidFill>
                          <a:schemeClr val="bg2"/>
                        </a:solidFill>
                        <a:ln>
                          <a:noFill/>
                        </a:ln>
                        <a:effectLst/>
                        <a:extLs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round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1796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 wrap="none" anchor="ctr"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98329" name="Freeform 25">
                          <a:extLst>
                            <a:ext uri="{FF2B5EF4-FFF2-40B4-BE49-F238E27FC236}">
                              <a16:creationId xmlns:a16="http://schemas.microsoft.com/office/drawing/2014/main" id="{A1979AB8-E601-E6E6-90AD-81A1A94BB4B5}"/>
                            </a:ext>
                          </a:extLst>
                        </p:cNvPr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2053" y="283"/>
                          <a:ext cx="416" cy="220"/>
                        </a:xfrm>
                        <a:custGeom>
                          <a:avLst/>
                          <a:gdLst>
                            <a:gd name="T0" fmla="*/ 0 w 2012"/>
                            <a:gd name="T1" fmla="*/ 54 h 1064"/>
                            <a:gd name="T2" fmla="*/ 0 w 2012"/>
                            <a:gd name="T3" fmla="*/ 1064 h 1064"/>
                            <a:gd name="T4" fmla="*/ 236 w 2012"/>
                            <a:gd name="T5" fmla="*/ 1064 h 1064"/>
                            <a:gd name="T6" fmla="*/ 1772 w 2012"/>
                            <a:gd name="T7" fmla="*/ 1064 h 1064"/>
                            <a:gd name="T8" fmla="*/ 2012 w 2012"/>
                            <a:gd name="T9" fmla="*/ 1064 h 1064"/>
                            <a:gd name="T10" fmla="*/ 2012 w 2012"/>
                            <a:gd name="T11" fmla="*/ 54 h 1064"/>
                            <a:gd name="T12" fmla="*/ 0 w 2012"/>
                            <a:gd name="T13" fmla="*/ 54 h 1064"/>
                          </a:gdLst>
                          <a:ahLst/>
                          <a:cxnLst>
                            <a:cxn ang="0">
                              <a:pos x="T0" y="T1"/>
                            </a:cxn>
                            <a:cxn ang="0">
                              <a:pos x="T2" y="T3"/>
                            </a:cxn>
                            <a:cxn ang="0">
                              <a:pos x="T4" y="T5"/>
                            </a:cxn>
                            <a:cxn ang="0">
                              <a:pos x="T6" y="T7"/>
                            </a:cxn>
                            <a:cxn ang="0">
                              <a:pos x="T8" y="T9"/>
                            </a:cxn>
                            <a:cxn ang="0">
                              <a:pos x="T10" y="T11"/>
                            </a:cxn>
                            <a:cxn ang="0">
                              <a:pos x="T12" y="T13"/>
                            </a:cxn>
                          </a:cxnLst>
                          <a:rect l="0" t="0" r="r" b="b"/>
                          <a:pathLst>
                            <a:path w="2012" h="1064">
                              <a:moveTo>
                                <a:pt x="0" y="54"/>
                              </a:moveTo>
                              <a:lnTo>
                                <a:pt x="0" y="1064"/>
                              </a:lnTo>
                              <a:lnTo>
                                <a:pt x="236" y="1064"/>
                              </a:lnTo>
                              <a:cubicBezTo>
                                <a:pt x="234" y="8"/>
                                <a:pt x="1770" y="0"/>
                                <a:pt x="1772" y="1064"/>
                              </a:cubicBezTo>
                              <a:lnTo>
                                <a:pt x="2012" y="1064"/>
                              </a:lnTo>
                              <a:lnTo>
                                <a:pt x="2012" y="54"/>
                              </a:lnTo>
                              <a:lnTo>
                                <a:pt x="0" y="54"/>
                              </a:lnTo>
                              <a:close/>
                            </a:path>
                          </a:pathLst>
                        </a:custGeom>
                        <a:solidFill>
                          <a:schemeClr val="bg2"/>
                        </a:solidFill>
                        <a:ln>
                          <a:noFill/>
                        </a:ln>
                        <a:effectLst/>
                        <a:extLs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round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1796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 wrap="none" anchor="ctr"/>
                        <a:lstStyle/>
                        <a:p>
                          <a:endParaRPr lang="en-US"/>
                        </a:p>
                      </p:txBody>
                    </p:sp>
                  </p:grpSp>
                  <p:grpSp>
                    <p:nvGrpSpPr>
                      <p:cNvPr id="98330" name="Group 26">
                        <a:extLst>
                          <a:ext uri="{FF2B5EF4-FFF2-40B4-BE49-F238E27FC236}">
                            <a16:creationId xmlns:a16="http://schemas.microsoft.com/office/drawing/2014/main" id="{9C22329F-C7DE-335C-BE02-A49E59F6364E}"/>
                          </a:ext>
                        </a:extLst>
                      </p:cNvPr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2469" y="283"/>
                        <a:ext cx="822" cy="220"/>
                        <a:chOff x="240" y="720"/>
                        <a:chExt cx="3980" cy="1064"/>
                      </a:xfrm>
                    </p:grpSpPr>
                    <p:sp>
                      <p:nvSpPr>
                        <p:cNvPr id="98331" name="Freeform 27">
                          <a:extLst>
                            <a:ext uri="{FF2B5EF4-FFF2-40B4-BE49-F238E27FC236}">
                              <a16:creationId xmlns:a16="http://schemas.microsoft.com/office/drawing/2014/main" id="{225B357C-22CD-0ADC-C873-745FC36F2C66}"/>
                            </a:ext>
                          </a:extLst>
                        </p:cNvPr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240" y="720"/>
                          <a:ext cx="2012" cy="1064"/>
                        </a:xfrm>
                        <a:custGeom>
                          <a:avLst/>
                          <a:gdLst>
                            <a:gd name="T0" fmla="*/ 0 w 2012"/>
                            <a:gd name="T1" fmla="*/ 54 h 1064"/>
                            <a:gd name="T2" fmla="*/ 0 w 2012"/>
                            <a:gd name="T3" fmla="*/ 1064 h 1064"/>
                            <a:gd name="T4" fmla="*/ 236 w 2012"/>
                            <a:gd name="T5" fmla="*/ 1064 h 1064"/>
                            <a:gd name="T6" fmla="*/ 1772 w 2012"/>
                            <a:gd name="T7" fmla="*/ 1064 h 1064"/>
                            <a:gd name="T8" fmla="*/ 2012 w 2012"/>
                            <a:gd name="T9" fmla="*/ 1064 h 1064"/>
                            <a:gd name="T10" fmla="*/ 2012 w 2012"/>
                            <a:gd name="T11" fmla="*/ 54 h 1064"/>
                            <a:gd name="T12" fmla="*/ 0 w 2012"/>
                            <a:gd name="T13" fmla="*/ 54 h 1064"/>
                          </a:gdLst>
                          <a:ahLst/>
                          <a:cxnLst>
                            <a:cxn ang="0">
                              <a:pos x="T0" y="T1"/>
                            </a:cxn>
                            <a:cxn ang="0">
                              <a:pos x="T2" y="T3"/>
                            </a:cxn>
                            <a:cxn ang="0">
                              <a:pos x="T4" y="T5"/>
                            </a:cxn>
                            <a:cxn ang="0">
                              <a:pos x="T6" y="T7"/>
                            </a:cxn>
                            <a:cxn ang="0">
                              <a:pos x="T8" y="T9"/>
                            </a:cxn>
                            <a:cxn ang="0">
                              <a:pos x="T10" y="T11"/>
                            </a:cxn>
                            <a:cxn ang="0">
                              <a:pos x="T12" y="T13"/>
                            </a:cxn>
                          </a:cxnLst>
                          <a:rect l="0" t="0" r="r" b="b"/>
                          <a:pathLst>
                            <a:path w="2012" h="1064">
                              <a:moveTo>
                                <a:pt x="0" y="54"/>
                              </a:moveTo>
                              <a:lnTo>
                                <a:pt x="0" y="1064"/>
                              </a:lnTo>
                              <a:lnTo>
                                <a:pt x="236" y="1064"/>
                              </a:lnTo>
                              <a:cubicBezTo>
                                <a:pt x="234" y="8"/>
                                <a:pt x="1770" y="0"/>
                                <a:pt x="1772" y="1064"/>
                              </a:cubicBezTo>
                              <a:lnTo>
                                <a:pt x="2012" y="1064"/>
                              </a:lnTo>
                              <a:lnTo>
                                <a:pt x="2012" y="54"/>
                              </a:lnTo>
                              <a:lnTo>
                                <a:pt x="0" y="54"/>
                              </a:lnTo>
                              <a:close/>
                            </a:path>
                          </a:pathLst>
                        </a:custGeom>
                        <a:solidFill>
                          <a:schemeClr val="bg2"/>
                        </a:solidFill>
                        <a:ln>
                          <a:noFill/>
                        </a:ln>
                        <a:effectLst/>
                        <a:extLs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round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1796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 wrap="none" anchor="ctr"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98332" name="Freeform 28">
                          <a:extLst>
                            <a:ext uri="{FF2B5EF4-FFF2-40B4-BE49-F238E27FC236}">
                              <a16:creationId xmlns:a16="http://schemas.microsoft.com/office/drawing/2014/main" id="{BA6A4979-E12D-0E5C-2EA1-8665AB850720}"/>
                            </a:ext>
                          </a:extLst>
                        </p:cNvPr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2208" y="720"/>
                          <a:ext cx="2012" cy="1064"/>
                        </a:xfrm>
                        <a:custGeom>
                          <a:avLst/>
                          <a:gdLst>
                            <a:gd name="T0" fmla="*/ 0 w 2012"/>
                            <a:gd name="T1" fmla="*/ 54 h 1064"/>
                            <a:gd name="T2" fmla="*/ 0 w 2012"/>
                            <a:gd name="T3" fmla="*/ 1064 h 1064"/>
                            <a:gd name="T4" fmla="*/ 236 w 2012"/>
                            <a:gd name="T5" fmla="*/ 1064 h 1064"/>
                            <a:gd name="T6" fmla="*/ 1772 w 2012"/>
                            <a:gd name="T7" fmla="*/ 1064 h 1064"/>
                            <a:gd name="T8" fmla="*/ 2012 w 2012"/>
                            <a:gd name="T9" fmla="*/ 1064 h 1064"/>
                            <a:gd name="T10" fmla="*/ 2012 w 2012"/>
                            <a:gd name="T11" fmla="*/ 54 h 1064"/>
                            <a:gd name="T12" fmla="*/ 0 w 2012"/>
                            <a:gd name="T13" fmla="*/ 54 h 1064"/>
                          </a:gdLst>
                          <a:ahLst/>
                          <a:cxnLst>
                            <a:cxn ang="0">
                              <a:pos x="T0" y="T1"/>
                            </a:cxn>
                            <a:cxn ang="0">
                              <a:pos x="T2" y="T3"/>
                            </a:cxn>
                            <a:cxn ang="0">
                              <a:pos x="T4" y="T5"/>
                            </a:cxn>
                            <a:cxn ang="0">
                              <a:pos x="T6" y="T7"/>
                            </a:cxn>
                            <a:cxn ang="0">
                              <a:pos x="T8" y="T9"/>
                            </a:cxn>
                            <a:cxn ang="0">
                              <a:pos x="T10" y="T11"/>
                            </a:cxn>
                            <a:cxn ang="0">
                              <a:pos x="T12" y="T13"/>
                            </a:cxn>
                          </a:cxnLst>
                          <a:rect l="0" t="0" r="r" b="b"/>
                          <a:pathLst>
                            <a:path w="2012" h="1064">
                              <a:moveTo>
                                <a:pt x="0" y="54"/>
                              </a:moveTo>
                              <a:lnTo>
                                <a:pt x="0" y="1064"/>
                              </a:lnTo>
                              <a:lnTo>
                                <a:pt x="236" y="1064"/>
                              </a:lnTo>
                              <a:cubicBezTo>
                                <a:pt x="234" y="8"/>
                                <a:pt x="1770" y="0"/>
                                <a:pt x="1772" y="1064"/>
                              </a:cubicBezTo>
                              <a:lnTo>
                                <a:pt x="2012" y="1064"/>
                              </a:lnTo>
                              <a:lnTo>
                                <a:pt x="2012" y="54"/>
                              </a:lnTo>
                              <a:lnTo>
                                <a:pt x="0" y="54"/>
                              </a:lnTo>
                              <a:close/>
                            </a:path>
                          </a:pathLst>
                        </a:custGeom>
                        <a:solidFill>
                          <a:schemeClr val="bg2"/>
                        </a:solidFill>
                        <a:ln>
                          <a:noFill/>
                        </a:ln>
                        <a:effectLst/>
                        <a:extLs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round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1796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 wrap="none" anchor="ctr"/>
                        <a:lstStyle/>
                        <a:p>
                          <a:endParaRPr lang="en-US"/>
                        </a:p>
                      </p:txBody>
                    </p:sp>
                  </p:grpSp>
                  <p:grpSp>
                    <p:nvGrpSpPr>
                      <p:cNvPr id="98333" name="Group 29">
                        <a:extLst>
                          <a:ext uri="{FF2B5EF4-FFF2-40B4-BE49-F238E27FC236}">
                            <a16:creationId xmlns:a16="http://schemas.microsoft.com/office/drawing/2014/main" id="{EAD1CBA3-2B38-6F45-8DB3-E16E8E86FFC1}"/>
                          </a:ext>
                        </a:extLst>
                      </p:cNvPr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3291" y="283"/>
                        <a:ext cx="823" cy="220"/>
                        <a:chOff x="240" y="720"/>
                        <a:chExt cx="3980" cy="1064"/>
                      </a:xfrm>
                    </p:grpSpPr>
                    <p:sp>
                      <p:nvSpPr>
                        <p:cNvPr id="98334" name="Freeform 30">
                          <a:extLst>
                            <a:ext uri="{FF2B5EF4-FFF2-40B4-BE49-F238E27FC236}">
                              <a16:creationId xmlns:a16="http://schemas.microsoft.com/office/drawing/2014/main" id="{7B3256AE-27A4-4546-5B4A-EA76546E0C5D}"/>
                            </a:ext>
                          </a:extLst>
                        </p:cNvPr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240" y="720"/>
                          <a:ext cx="2012" cy="1064"/>
                        </a:xfrm>
                        <a:custGeom>
                          <a:avLst/>
                          <a:gdLst>
                            <a:gd name="T0" fmla="*/ 0 w 2012"/>
                            <a:gd name="T1" fmla="*/ 54 h 1064"/>
                            <a:gd name="T2" fmla="*/ 0 w 2012"/>
                            <a:gd name="T3" fmla="*/ 1064 h 1064"/>
                            <a:gd name="T4" fmla="*/ 236 w 2012"/>
                            <a:gd name="T5" fmla="*/ 1064 h 1064"/>
                            <a:gd name="T6" fmla="*/ 1772 w 2012"/>
                            <a:gd name="T7" fmla="*/ 1064 h 1064"/>
                            <a:gd name="T8" fmla="*/ 2012 w 2012"/>
                            <a:gd name="T9" fmla="*/ 1064 h 1064"/>
                            <a:gd name="T10" fmla="*/ 2012 w 2012"/>
                            <a:gd name="T11" fmla="*/ 54 h 1064"/>
                            <a:gd name="T12" fmla="*/ 0 w 2012"/>
                            <a:gd name="T13" fmla="*/ 54 h 1064"/>
                          </a:gdLst>
                          <a:ahLst/>
                          <a:cxnLst>
                            <a:cxn ang="0">
                              <a:pos x="T0" y="T1"/>
                            </a:cxn>
                            <a:cxn ang="0">
                              <a:pos x="T2" y="T3"/>
                            </a:cxn>
                            <a:cxn ang="0">
                              <a:pos x="T4" y="T5"/>
                            </a:cxn>
                            <a:cxn ang="0">
                              <a:pos x="T6" y="T7"/>
                            </a:cxn>
                            <a:cxn ang="0">
                              <a:pos x="T8" y="T9"/>
                            </a:cxn>
                            <a:cxn ang="0">
                              <a:pos x="T10" y="T11"/>
                            </a:cxn>
                            <a:cxn ang="0">
                              <a:pos x="T12" y="T13"/>
                            </a:cxn>
                          </a:cxnLst>
                          <a:rect l="0" t="0" r="r" b="b"/>
                          <a:pathLst>
                            <a:path w="2012" h="1064">
                              <a:moveTo>
                                <a:pt x="0" y="54"/>
                              </a:moveTo>
                              <a:lnTo>
                                <a:pt x="0" y="1064"/>
                              </a:lnTo>
                              <a:lnTo>
                                <a:pt x="236" y="1064"/>
                              </a:lnTo>
                              <a:cubicBezTo>
                                <a:pt x="234" y="8"/>
                                <a:pt x="1770" y="0"/>
                                <a:pt x="1772" y="1064"/>
                              </a:cubicBezTo>
                              <a:lnTo>
                                <a:pt x="2012" y="1064"/>
                              </a:lnTo>
                              <a:lnTo>
                                <a:pt x="2012" y="54"/>
                              </a:lnTo>
                              <a:lnTo>
                                <a:pt x="0" y="54"/>
                              </a:lnTo>
                              <a:close/>
                            </a:path>
                          </a:pathLst>
                        </a:custGeom>
                        <a:solidFill>
                          <a:schemeClr val="bg2"/>
                        </a:solidFill>
                        <a:ln>
                          <a:noFill/>
                        </a:ln>
                        <a:effectLst/>
                        <a:extLs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round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1796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 wrap="none" anchor="ctr"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98335" name="Freeform 31">
                          <a:extLst>
                            <a:ext uri="{FF2B5EF4-FFF2-40B4-BE49-F238E27FC236}">
                              <a16:creationId xmlns:a16="http://schemas.microsoft.com/office/drawing/2014/main" id="{7394B003-13BE-F7AC-04D0-AAF55E064D55}"/>
                            </a:ext>
                          </a:extLst>
                        </p:cNvPr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2208" y="720"/>
                          <a:ext cx="2012" cy="1064"/>
                        </a:xfrm>
                        <a:custGeom>
                          <a:avLst/>
                          <a:gdLst>
                            <a:gd name="T0" fmla="*/ 0 w 2012"/>
                            <a:gd name="T1" fmla="*/ 54 h 1064"/>
                            <a:gd name="T2" fmla="*/ 0 w 2012"/>
                            <a:gd name="T3" fmla="*/ 1064 h 1064"/>
                            <a:gd name="T4" fmla="*/ 236 w 2012"/>
                            <a:gd name="T5" fmla="*/ 1064 h 1064"/>
                            <a:gd name="T6" fmla="*/ 1772 w 2012"/>
                            <a:gd name="T7" fmla="*/ 1064 h 1064"/>
                            <a:gd name="T8" fmla="*/ 2012 w 2012"/>
                            <a:gd name="T9" fmla="*/ 1064 h 1064"/>
                            <a:gd name="T10" fmla="*/ 2012 w 2012"/>
                            <a:gd name="T11" fmla="*/ 54 h 1064"/>
                            <a:gd name="T12" fmla="*/ 0 w 2012"/>
                            <a:gd name="T13" fmla="*/ 54 h 1064"/>
                          </a:gdLst>
                          <a:ahLst/>
                          <a:cxnLst>
                            <a:cxn ang="0">
                              <a:pos x="T0" y="T1"/>
                            </a:cxn>
                            <a:cxn ang="0">
                              <a:pos x="T2" y="T3"/>
                            </a:cxn>
                            <a:cxn ang="0">
                              <a:pos x="T4" y="T5"/>
                            </a:cxn>
                            <a:cxn ang="0">
                              <a:pos x="T6" y="T7"/>
                            </a:cxn>
                            <a:cxn ang="0">
                              <a:pos x="T8" y="T9"/>
                            </a:cxn>
                            <a:cxn ang="0">
                              <a:pos x="T10" y="T11"/>
                            </a:cxn>
                            <a:cxn ang="0">
                              <a:pos x="T12" y="T13"/>
                            </a:cxn>
                          </a:cxnLst>
                          <a:rect l="0" t="0" r="r" b="b"/>
                          <a:pathLst>
                            <a:path w="2012" h="1064">
                              <a:moveTo>
                                <a:pt x="0" y="54"/>
                              </a:moveTo>
                              <a:lnTo>
                                <a:pt x="0" y="1064"/>
                              </a:lnTo>
                              <a:lnTo>
                                <a:pt x="236" y="1064"/>
                              </a:lnTo>
                              <a:cubicBezTo>
                                <a:pt x="234" y="8"/>
                                <a:pt x="1770" y="0"/>
                                <a:pt x="1772" y="1064"/>
                              </a:cubicBezTo>
                              <a:lnTo>
                                <a:pt x="2012" y="1064"/>
                              </a:lnTo>
                              <a:lnTo>
                                <a:pt x="2012" y="54"/>
                              </a:lnTo>
                              <a:lnTo>
                                <a:pt x="0" y="54"/>
                              </a:lnTo>
                              <a:close/>
                            </a:path>
                          </a:pathLst>
                        </a:custGeom>
                        <a:solidFill>
                          <a:schemeClr val="bg2"/>
                        </a:solidFill>
                        <a:ln>
                          <a:noFill/>
                        </a:ln>
                        <a:effectLst/>
                        <a:extLs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round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1796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 wrap="none" anchor="ctr"/>
                        <a:lstStyle/>
                        <a:p>
                          <a:endParaRPr lang="en-US"/>
                        </a:p>
                      </p:txBody>
                    </p:sp>
                  </p:grpSp>
                  <p:grpSp>
                    <p:nvGrpSpPr>
                      <p:cNvPr id="98336" name="Group 32">
                        <a:extLst>
                          <a:ext uri="{FF2B5EF4-FFF2-40B4-BE49-F238E27FC236}">
                            <a16:creationId xmlns:a16="http://schemas.microsoft.com/office/drawing/2014/main" id="{5BB0C88C-4CF4-19C3-A70F-01D206FB16E0}"/>
                          </a:ext>
                        </a:extLst>
                      </p:cNvPr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4114" y="283"/>
                        <a:ext cx="823" cy="220"/>
                        <a:chOff x="240" y="720"/>
                        <a:chExt cx="3980" cy="1064"/>
                      </a:xfrm>
                    </p:grpSpPr>
                    <p:sp>
                      <p:nvSpPr>
                        <p:cNvPr id="98337" name="Freeform 33">
                          <a:extLst>
                            <a:ext uri="{FF2B5EF4-FFF2-40B4-BE49-F238E27FC236}">
                              <a16:creationId xmlns:a16="http://schemas.microsoft.com/office/drawing/2014/main" id="{3558D036-2A9D-4917-7F98-5A2329637969}"/>
                            </a:ext>
                          </a:extLst>
                        </p:cNvPr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240" y="720"/>
                          <a:ext cx="2012" cy="1064"/>
                        </a:xfrm>
                        <a:custGeom>
                          <a:avLst/>
                          <a:gdLst>
                            <a:gd name="T0" fmla="*/ 0 w 2012"/>
                            <a:gd name="T1" fmla="*/ 54 h 1064"/>
                            <a:gd name="T2" fmla="*/ 0 w 2012"/>
                            <a:gd name="T3" fmla="*/ 1064 h 1064"/>
                            <a:gd name="T4" fmla="*/ 236 w 2012"/>
                            <a:gd name="T5" fmla="*/ 1064 h 1064"/>
                            <a:gd name="T6" fmla="*/ 1772 w 2012"/>
                            <a:gd name="T7" fmla="*/ 1064 h 1064"/>
                            <a:gd name="T8" fmla="*/ 2012 w 2012"/>
                            <a:gd name="T9" fmla="*/ 1064 h 1064"/>
                            <a:gd name="T10" fmla="*/ 2012 w 2012"/>
                            <a:gd name="T11" fmla="*/ 54 h 1064"/>
                            <a:gd name="T12" fmla="*/ 0 w 2012"/>
                            <a:gd name="T13" fmla="*/ 54 h 1064"/>
                          </a:gdLst>
                          <a:ahLst/>
                          <a:cxnLst>
                            <a:cxn ang="0">
                              <a:pos x="T0" y="T1"/>
                            </a:cxn>
                            <a:cxn ang="0">
                              <a:pos x="T2" y="T3"/>
                            </a:cxn>
                            <a:cxn ang="0">
                              <a:pos x="T4" y="T5"/>
                            </a:cxn>
                            <a:cxn ang="0">
                              <a:pos x="T6" y="T7"/>
                            </a:cxn>
                            <a:cxn ang="0">
                              <a:pos x="T8" y="T9"/>
                            </a:cxn>
                            <a:cxn ang="0">
                              <a:pos x="T10" y="T11"/>
                            </a:cxn>
                            <a:cxn ang="0">
                              <a:pos x="T12" y="T13"/>
                            </a:cxn>
                          </a:cxnLst>
                          <a:rect l="0" t="0" r="r" b="b"/>
                          <a:pathLst>
                            <a:path w="2012" h="1064">
                              <a:moveTo>
                                <a:pt x="0" y="54"/>
                              </a:moveTo>
                              <a:lnTo>
                                <a:pt x="0" y="1064"/>
                              </a:lnTo>
                              <a:lnTo>
                                <a:pt x="236" y="1064"/>
                              </a:lnTo>
                              <a:cubicBezTo>
                                <a:pt x="234" y="8"/>
                                <a:pt x="1770" y="0"/>
                                <a:pt x="1772" y="1064"/>
                              </a:cubicBezTo>
                              <a:lnTo>
                                <a:pt x="2012" y="1064"/>
                              </a:lnTo>
                              <a:lnTo>
                                <a:pt x="2012" y="54"/>
                              </a:lnTo>
                              <a:lnTo>
                                <a:pt x="0" y="54"/>
                              </a:lnTo>
                              <a:close/>
                            </a:path>
                          </a:pathLst>
                        </a:custGeom>
                        <a:solidFill>
                          <a:schemeClr val="bg2"/>
                        </a:solidFill>
                        <a:ln>
                          <a:noFill/>
                        </a:ln>
                        <a:effectLst/>
                        <a:extLs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round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1796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 wrap="none" anchor="ctr"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98338" name="Freeform 34">
                          <a:extLst>
                            <a:ext uri="{FF2B5EF4-FFF2-40B4-BE49-F238E27FC236}">
                              <a16:creationId xmlns:a16="http://schemas.microsoft.com/office/drawing/2014/main" id="{A2B66918-CF87-FA19-FE83-1749AF773086}"/>
                            </a:ext>
                          </a:extLst>
                        </p:cNvPr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2208" y="720"/>
                          <a:ext cx="2012" cy="1064"/>
                        </a:xfrm>
                        <a:custGeom>
                          <a:avLst/>
                          <a:gdLst>
                            <a:gd name="T0" fmla="*/ 0 w 2012"/>
                            <a:gd name="T1" fmla="*/ 54 h 1064"/>
                            <a:gd name="T2" fmla="*/ 0 w 2012"/>
                            <a:gd name="T3" fmla="*/ 1064 h 1064"/>
                            <a:gd name="T4" fmla="*/ 236 w 2012"/>
                            <a:gd name="T5" fmla="*/ 1064 h 1064"/>
                            <a:gd name="T6" fmla="*/ 1772 w 2012"/>
                            <a:gd name="T7" fmla="*/ 1064 h 1064"/>
                            <a:gd name="T8" fmla="*/ 2012 w 2012"/>
                            <a:gd name="T9" fmla="*/ 1064 h 1064"/>
                            <a:gd name="T10" fmla="*/ 2012 w 2012"/>
                            <a:gd name="T11" fmla="*/ 54 h 1064"/>
                            <a:gd name="T12" fmla="*/ 0 w 2012"/>
                            <a:gd name="T13" fmla="*/ 54 h 1064"/>
                          </a:gdLst>
                          <a:ahLst/>
                          <a:cxnLst>
                            <a:cxn ang="0">
                              <a:pos x="T0" y="T1"/>
                            </a:cxn>
                            <a:cxn ang="0">
                              <a:pos x="T2" y="T3"/>
                            </a:cxn>
                            <a:cxn ang="0">
                              <a:pos x="T4" y="T5"/>
                            </a:cxn>
                            <a:cxn ang="0">
                              <a:pos x="T6" y="T7"/>
                            </a:cxn>
                            <a:cxn ang="0">
                              <a:pos x="T8" y="T9"/>
                            </a:cxn>
                            <a:cxn ang="0">
                              <a:pos x="T10" y="T11"/>
                            </a:cxn>
                            <a:cxn ang="0">
                              <a:pos x="T12" y="T13"/>
                            </a:cxn>
                          </a:cxnLst>
                          <a:rect l="0" t="0" r="r" b="b"/>
                          <a:pathLst>
                            <a:path w="2012" h="1064">
                              <a:moveTo>
                                <a:pt x="0" y="54"/>
                              </a:moveTo>
                              <a:lnTo>
                                <a:pt x="0" y="1064"/>
                              </a:lnTo>
                              <a:lnTo>
                                <a:pt x="236" y="1064"/>
                              </a:lnTo>
                              <a:cubicBezTo>
                                <a:pt x="234" y="8"/>
                                <a:pt x="1770" y="0"/>
                                <a:pt x="1772" y="1064"/>
                              </a:cubicBezTo>
                              <a:lnTo>
                                <a:pt x="2012" y="1064"/>
                              </a:lnTo>
                              <a:lnTo>
                                <a:pt x="2012" y="54"/>
                              </a:lnTo>
                              <a:lnTo>
                                <a:pt x="0" y="54"/>
                              </a:lnTo>
                              <a:close/>
                            </a:path>
                          </a:pathLst>
                        </a:custGeom>
                        <a:solidFill>
                          <a:schemeClr val="bg2"/>
                        </a:solidFill>
                        <a:ln>
                          <a:noFill/>
                        </a:ln>
                        <a:effectLst/>
                        <a:extLs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round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1796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 wrap="none" anchor="ctr"/>
                        <a:lstStyle/>
                        <a:p>
                          <a:endParaRPr lang="en-US"/>
                        </a:p>
                      </p:txBody>
                    </p:sp>
                  </p:grpSp>
                  <p:grpSp>
                    <p:nvGrpSpPr>
                      <p:cNvPr id="98339" name="Group 35">
                        <a:extLst>
                          <a:ext uri="{FF2B5EF4-FFF2-40B4-BE49-F238E27FC236}">
                            <a16:creationId xmlns:a16="http://schemas.microsoft.com/office/drawing/2014/main" id="{8F37D6AE-4BB8-DC3E-86A5-3E7EB7A53471}"/>
                          </a:ext>
                        </a:extLst>
                      </p:cNvPr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4937" y="283"/>
                        <a:ext cx="823" cy="220"/>
                        <a:chOff x="240" y="720"/>
                        <a:chExt cx="3980" cy="1064"/>
                      </a:xfrm>
                    </p:grpSpPr>
                    <p:sp>
                      <p:nvSpPr>
                        <p:cNvPr id="98340" name="Freeform 36">
                          <a:extLst>
                            <a:ext uri="{FF2B5EF4-FFF2-40B4-BE49-F238E27FC236}">
                              <a16:creationId xmlns:a16="http://schemas.microsoft.com/office/drawing/2014/main" id="{82D4AFA9-3E45-465A-6824-DACC5199A020}"/>
                            </a:ext>
                          </a:extLst>
                        </p:cNvPr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240" y="720"/>
                          <a:ext cx="2012" cy="1064"/>
                        </a:xfrm>
                        <a:custGeom>
                          <a:avLst/>
                          <a:gdLst>
                            <a:gd name="T0" fmla="*/ 0 w 2012"/>
                            <a:gd name="T1" fmla="*/ 54 h 1064"/>
                            <a:gd name="T2" fmla="*/ 0 w 2012"/>
                            <a:gd name="T3" fmla="*/ 1064 h 1064"/>
                            <a:gd name="T4" fmla="*/ 236 w 2012"/>
                            <a:gd name="T5" fmla="*/ 1064 h 1064"/>
                            <a:gd name="T6" fmla="*/ 1772 w 2012"/>
                            <a:gd name="T7" fmla="*/ 1064 h 1064"/>
                            <a:gd name="T8" fmla="*/ 2012 w 2012"/>
                            <a:gd name="T9" fmla="*/ 1064 h 1064"/>
                            <a:gd name="T10" fmla="*/ 2012 w 2012"/>
                            <a:gd name="T11" fmla="*/ 54 h 1064"/>
                            <a:gd name="T12" fmla="*/ 0 w 2012"/>
                            <a:gd name="T13" fmla="*/ 54 h 1064"/>
                          </a:gdLst>
                          <a:ahLst/>
                          <a:cxnLst>
                            <a:cxn ang="0">
                              <a:pos x="T0" y="T1"/>
                            </a:cxn>
                            <a:cxn ang="0">
                              <a:pos x="T2" y="T3"/>
                            </a:cxn>
                            <a:cxn ang="0">
                              <a:pos x="T4" y="T5"/>
                            </a:cxn>
                            <a:cxn ang="0">
                              <a:pos x="T6" y="T7"/>
                            </a:cxn>
                            <a:cxn ang="0">
                              <a:pos x="T8" y="T9"/>
                            </a:cxn>
                            <a:cxn ang="0">
                              <a:pos x="T10" y="T11"/>
                            </a:cxn>
                            <a:cxn ang="0">
                              <a:pos x="T12" y="T13"/>
                            </a:cxn>
                          </a:cxnLst>
                          <a:rect l="0" t="0" r="r" b="b"/>
                          <a:pathLst>
                            <a:path w="2012" h="1064">
                              <a:moveTo>
                                <a:pt x="0" y="54"/>
                              </a:moveTo>
                              <a:lnTo>
                                <a:pt x="0" y="1064"/>
                              </a:lnTo>
                              <a:lnTo>
                                <a:pt x="236" y="1064"/>
                              </a:lnTo>
                              <a:cubicBezTo>
                                <a:pt x="234" y="8"/>
                                <a:pt x="1770" y="0"/>
                                <a:pt x="1772" y="1064"/>
                              </a:cubicBezTo>
                              <a:lnTo>
                                <a:pt x="2012" y="1064"/>
                              </a:lnTo>
                              <a:lnTo>
                                <a:pt x="2012" y="54"/>
                              </a:lnTo>
                              <a:lnTo>
                                <a:pt x="0" y="54"/>
                              </a:lnTo>
                              <a:close/>
                            </a:path>
                          </a:pathLst>
                        </a:custGeom>
                        <a:solidFill>
                          <a:schemeClr val="bg2"/>
                        </a:solidFill>
                        <a:ln>
                          <a:noFill/>
                        </a:ln>
                        <a:effectLst/>
                        <a:extLs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round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1796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 wrap="none" anchor="ctr"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98341" name="Freeform 37">
                          <a:extLst>
                            <a:ext uri="{FF2B5EF4-FFF2-40B4-BE49-F238E27FC236}">
                              <a16:creationId xmlns:a16="http://schemas.microsoft.com/office/drawing/2014/main" id="{FD8EC3B1-419B-1957-3AE6-4930FA8E35E6}"/>
                            </a:ext>
                          </a:extLst>
                        </p:cNvPr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2208" y="720"/>
                          <a:ext cx="2012" cy="1064"/>
                        </a:xfrm>
                        <a:custGeom>
                          <a:avLst/>
                          <a:gdLst>
                            <a:gd name="T0" fmla="*/ 0 w 2012"/>
                            <a:gd name="T1" fmla="*/ 54 h 1064"/>
                            <a:gd name="T2" fmla="*/ 0 w 2012"/>
                            <a:gd name="T3" fmla="*/ 1064 h 1064"/>
                            <a:gd name="T4" fmla="*/ 236 w 2012"/>
                            <a:gd name="T5" fmla="*/ 1064 h 1064"/>
                            <a:gd name="T6" fmla="*/ 1772 w 2012"/>
                            <a:gd name="T7" fmla="*/ 1064 h 1064"/>
                            <a:gd name="T8" fmla="*/ 2012 w 2012"/>
                            <a:gd name="T9" fmla="*/ 1064 h 1064"/>
                            <a:gd name="T10" fmla="*/ 2012 w 2012"/>
                            <a:gd name="T11" fmla="*/ 54 h 1064"/>
                            <a:gd name="T12" fmla="*/ 0 w 2012"/>
                            <a:gd name="T13" fmla="*/ 54 h 1064"/>
                          </a:gdLst>
                          <a:ahLst/>
                          <a:cxnLst>
                            <a:cxn ang="0">
                              <a:pos x="T0" y="T1"/>
                            </a:cxn>
                            <a:cxn ang="0">
                              <a:pos x="T2" y="T3"/>
                            </a:cxn>
                            <a:cxn ang="0">
                              <a:pos x="T4" y="T5"/>
                            </a:cxn>
                            <a:cxn ang="0">
                              <a:pos x="T6" y="T7"/>
                            </a:cxn>
                            <a:cxn ang="0">
                              <a:pos x="T8" y="T9"/>
                            </a:cxn>
                            <a:cxn ang="0">
                              <a:pos x="T10" y="T11"/>
                            </a:cxn>
                            <a:cxn ang="0">
                              <a:pos x="T12" y="T13"/>
                            </a:cxn>
                          </a:cxnLst>
                          <a:rect l="0" t="0" r="r" b="b"/>
                          <a:pathLst>
                            <a:path w="2012" h="1064">
                              <a:moveTo>
                                <a:pt x="0" y="54"/>
                              </a:moveTo>
                              <a:lnTo>
                                <a:pt x="0" y="1064"/>
                              </a:lnTo>
                              <a:lnTo>
                                <a:pt x="236" y="1064"/>
                              </a:lnTo>
                              <a:cubicBezTo>
                                <a:pt x="234" y="8"/>
                                <a:pt x="1770" y="0"/>
                                <a:pt x="1772" y="1064"/>
                              </a:cubicBezTo>
                              <a:lnTo>
                                <a:pt x="2012" y="1064"/>
                              </a:lnTo>
                              <a:lnTo>
                                <a:pt x="2012" y="54"/>
                              </a:lnTo>
                              <a:lnTo>
                                <a:pt x="0" y="54"/>
                              </a:lnTo>
                              <a:close/>
                            </a:path>
                          </a:pathLst>
                        </a:custGeom>
                        <a:solidFill>
                          <a:schemeClr val="bg2"/>
                        </a:solidFill>
                        <a:ln>
                          <a:noFill/>
                        </a:ln>
                        <a:effectLst/>
                        <a:extLs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round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1796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 wrap="none" anchor="ctr"/>
                        <a:lstStyle/>
                        <a:p>
                          <a:endParaRPr lang="en-US"/>
                        </a:p>
                      </p:txBody>
                    </p:sp>
                  </p:grpSp>
                </p:grpSp>
                <p:grpSp>
                  <p:nvGrpSpPr>
                    <p:cNvPr id="98342" name="Group 38">
                      <a:extLst>
                        <a:ext uri="{FF2B5EF4-FFF2-40B4-BE49-F238E27FC236}">
                          <a16:creationId xmlns:a16="http://schemas.microsoft.com/office/drawing/2014/main" id="{B1F6FF9A-1403-9C64-3F5D-239471FAD1EE}"/>
                        </a:ext>
                      </a:extLst>
                    </p:cNvPr>
                    <p:cNvGrpSpPr>
                      <a:grpSpLocks/>
                    </p:cNvGrpSpPr>
                    <p:nvPr/>
                  </p:nvGrpSpPr>
                  <p:grpSpPr bwMode="auto">
                    <a:xfrm>
                      <a:off x="3378" y="463"/>
                      <a:ext cx="418" cy="112"/>
                      <a:chOff x="240" y="720"/>
                      <a:chExt cx="3980" cy="1064"/>
                    </a:xfrm>
                  </p:grpSpPr>
                  <p:sp>
                    <p:nvSpPr>
                      <p:cNvPr id="98343" name="Freeform 39">
                        <a:extLst>
                          <a:ext uri="{FF2B5EF4-FFF2-40B4-BE49-F238E27FC236}">
                            <a16:creationId xmlns:a16="http://schemas.microsoft.com/office/drawing/2014/main" id="{FF8DD721-A220-9555-236C-55CA9A5E1084}"/>
                          </a:ext>
                        </a:extLst>
                      </p:cNvPr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40" y="720"/>
                        <a:ext cx="2012" cy="1064"/>
                      </a:xfrm>
                      <a:custGeom>
                        <a:avLst/>
                        <a:gdLst>
                          <a:gd name="T0" fmla="*/ 0 w 2012"/>
                          <a:gd name="T1" fmla="*/ 54 h 1064"/>
                          <a:gd name="T2" fmla="*/ 0 w 2012"/>
                          <a:gd name="T3" fmla="*/ 1064 h 1064"/>
                          <a:gd name="T4" fmla="*/ 236 w 2012"/>
                          <a:gd name="T5" fmla="*/ 1064 h 1064"/>
                          <a:gd name="T6" fmla="*/ 1772 w 2012"/>
                          <a:gd name="T7" fmla="*/ 1064 h 1064"/>
                          <a:gd name="T8" fmla="*/ 2012 w 2012"/>
                          <a:gd name="T9" fmla="*/ 1064 h 1064"/>
                          <a:gd name="T10" fmla="*/ 2012 w 2012"/>
                          <a:gd name="T11" fmla="*/ 54 h 1064"/>
                          <a:gd name="T12" fmla="*/ 0 w 2012"/>
                          <a:gd name="T13" fmla="*/ 54 h 1064"/>
                        </a:gdLst>
                        <a:ahLst/>
                        <a:cxnLst>
                          <a:cxn ang="0">
                            <a:pos x="T0" y="T1"/>
                          </a:cxn>
                          <a:cxn ang="0">
                            <a:pos x="T2" y="T3"/>
                          </a:cxn>
                          <a:cxn ang="0">
                            <a:pos x="T4" y="T5"/>
                          </a:cxn>
                          <a:cxn ang="0">
                            <a:pos x="T6" y="T7"/>
                          </a:cxn>
                          <a:cxn ang="0">
                            <a:pos x="T8" y="T9"/>
                          </a:cxn>
                          <a:cxn ang="0">
                            <a:pos x="T10" y="T11"/>
                          </a:cxn>
                          <a:cxn ang="0">
                            <a:pos x="T12" y="T13"/>
                          </a:cxn>
                        </a:cxnLst>
                        <a:rect l="0" t="0" r="r" b="b"/>
                        <a:pathLst>
                          <a:path w="2012" h="1064">
                            <a:moveTo>
                              <a:pt x="0" y="54"/>
                            </a:moveTo>
                            <a:lnTo>
                              <a:pt x="0" y="1064"/>
                            </a:lnTo>
                            <a:lnTo>
                              <a:pt x="236" y="1064"/>
                            </a:lnTo>
                            <a:cubicBezTo>
                              <a:pt x="234" y="8"/>
                              <a:pt x="1770" y="0"/>
                              <a:pt x="1772" y="1064"/>
                            </a:cubicBezTo>
                            <a:lnTo>
                              <a:pt x="2012" y="1064"/>
                            </a:lnTo>
                            <a:lnTo>
                              <a:pt x="2012" y="54"/>
                            </a:lnTo>
                            <a:lnTo>
                              <a:pt x="0" y="54"/>
                            </a:lnTo>
                            <a:close/>
                          </a:path>
                        </a:pathLst>
                      </a:custGeom>
                      <a:solidFill>
                        <a:schemeClr val="bg2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round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1796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98344" name="Freeform 40">
                        <a:extLst>
                          <a:ext uri="{FF2B5EF4-FFF2-40B4-BE49-F238E27FC236}">
                            <a16:creationId xmlns:a16="http://schemas.microsoft.com/office/drawing/2014/main" id="{093DB920-4E62-FB91-A92A-66356BBC0FDC}"/>
                          </a:ext>
                        </a:extLst>
                      </p:cNvPr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208" y="720"/>
                        <a:ext cx="2012" cy="1064"/>
                      </a:xfrm>
                      <a:custGeom>
                        <a:avLst/>
                        <a:gdLst>
                          <a:gd name="T0" fmla="*/ 0 w 2012"/>
                          <a:gd name="T1" fmla="*/ 54 h 1064"/>
                          <a:gd name="T2" fmla="*/ 0 w 2012"/>
                          <a:gd name="T3" fmla="*/ 1064 h 1064"/>
                          <a:gd name="T4" fmla="*/ 236 w 2012"/>
                          <a:gd name="T5" fmla="*/ 1064 h 1064"/>
                          <a:gd name="T6" fmla="*/ 1772 w 2012"/>
                          <a:gd name="T7" fmla="*/ 1064 h 1064"/>
                          <a:gd name="T8" fmla="*/ 2012 w 2012"/>
                          <a:gd name="T9" fmla="*/ 1064 h 1064"/>
                          <a:gd name="T10" fmla="*/ 2012 w 2012"/>
                          <a:gd name="T11" fmla="*/ 54 h 1064"/>
                          <a:gd name="T12" fmla="*/ 0 w 2012"/>
                          <a:gd name="T13" fmla="*/ 54 h 1064"/>
                        </a:gdLst>
                        <a:ahLst/>
                        <a:cxnLst>
                          <a:cxn ang="0">
                            <a:pos x="T0" y="T1"/>
                          </a:cxn>
                          <a:cxn ang="0">
                            <a:pos x="T2" y="T3"/>
                          </a:cxn>
                          <a:cxn ang="0">
                            <a:pos x="T4" y="T5"/>
                          </a:cxn>
                          <a:cxn ang="0">
                            <a:pos x="T6" y="T7"/>
                          </a:cxn>
                          <a:cxn ang="0">
                            <a:pos x="T8" y="T9"/>
                          </a:cxn>
                          <a:cxn ang="0">
                            <a:pos x="T10" y="T11"/>
                          </a:cxn>
                          <a:cxn ang="0">
                            <a:pos x="T12" y="T13"/>
                          </a:cxn>
                        </a:cxnLst>
                        <a:rect l="0" t="0" r="r" b="b"/>
                        <a:pathLst>
                          <a:path w="2012" h="1064">
                            <a:moveTo>
                              <a:pt x="0" y="54"/>
                            </a:moveTo>
                            <a:lnTo>
                              <a:pt x="0" y="1064"/>
                            </a:lnTo>
                            <a:lnTo>
                              <a:pt x="236" y="1064"/>
                            </a:lnTo>
                            <a:cubicBezTo>
                              <a:pt x="234" y="8"/>
                              <a:pt x="1770" y="0"/>
                              <a:pt x="1772" y="1064"/>
                            </a:cubicBezTo>
                            <a:lnTo>
                              <a:pt x="2012" y="1064"/>
                            </a:lnTo>
                            <a:lnTo>
                              <a:pt x="2012" y="54"/>
                            </a:lnTo>
                            <a:lnTo>
                              <a:pt x="0" y="54"/>
                            </a:lnTo>
                            <a:close/>
                          </a:path>
                        </a:pathLst>
                      </a:custGeom>
                      <a:solidFill>
                        <a:schemeClr val="bg2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round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1796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endParaRPr lang="en-US"/>
                      </a:p>
                    </p:txBody>
                  </p:sp>
                </p:grpSp>
                <p:grpSp>
                  <p:nvGrpSpPr>
                    <p:cNvPr id="98345" name="Group 41">
                      <a:extLst>
                        <a:ext uri="{FF2B5EF4-FFF2-40B4-BE49-F238E27FC236}">
                          <a16:creationId xmlns:a16="http://schemas.microsoft.com/office/drawing/2014/main" id="{C02DAE49-5ED6-DD0E-1CBD-896FE599FE68}"/>
                        </a:ext>
                      </a:extLst>
                    </p:cNvPr>
                    <p:cNvGrpSpPr>
                      <a:grpSpLocks/>
                    </p:cNvGrpSpPr>
                    <p:nvPr/>
                  </p:nvGrpSpPr>
                  <p:grpSpPr bwMode="auto">
                    <a:xfrm>
                      <a:off x="3796" y="463"/>
                      <a:ext cx="419" cy="112"/>
                      <a:chOff x="240" y="720"/>
                      <a:chExt cx="3980" cy="1064"/>
                    </a:xfrm>
                  </p:grpSpPr>
                  <p:sp>
                    <p:nvSpPr>
                      <p:cNvPr id="98346" name="Freeform 42">
                        <a:extLst>
                          <a:ext uri="{FF2B5EF4-FFF2-40B4-BE49-F238E27FC236}">
                            <a16:creationId xmlns:a16="http://schemas.microsoft.com/office/drawing/2014/main" id="{8436A146-568A-909D-DA22-77F4B52A8F86}"/>
                          </a:ext>
                        </a:extLst>
                      </p:cNvPr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40" y="720"/>
                        <a:ext cx="2012" cy="1064"/>
                      </a:xfrm>
                      <a:custGeom>
                        <a:avLst/>
                        <a:gdLst>
                          <a:gd name="T0" fmla="*/ 0 w 2012"/>
                          <a:gd name="T1" fmla="*/ 54 h 1064"/>
                          <a:gd name="T2" fmla="*/ 0 w 2012"/>
                          <a:gd name="T3" fmla="*/ 1064 h 1064"/>
                          <a:gd name="T4" fmla="*/ 236 w 2012"/>
                          <a:gd name="T5" fmla="*/ 1064 h 1064"/>
                          <a:gd name="T6" fmla="*/ 1772 w 2012"/>
                          <a:gd name="T7" fmla="*/ 1064 h 1064"/>
                          <a:gd name="T8" fmla="*/ 2012 w 2012"/>
                          <a:gd name="T9" fmla="*/ 1064 h 1064"/>
                          <a:gd name="T10" fmla="*/ 2012 w 2012"/>
                          <a:gd name="T11" fmla="*/ 54 h 1064"/>
                          <a:gd name="T12" fmla="*/ 0 w 2012"/>
                          <a:gd name="T13" fmla="*/ 54 h 1064"/>
                        </a:gdLst>
                        <a:ahLst/>
                        <a:cxnLst>
                          <a:cxn ang="0">
                            <a:pos x="T0" y="T1"/>
                          </a:cxn>
                          <a:cxn ang="0">
                            <a:pos x="T2" y="T3"/>
                          </a:cxn>
                          <a:cxn ang="0">
                            <a:pos x="T4" y="T5"/>
                          </a:cxn>
                          <a:cxn ang="0">
                            <a:pos x="T6" y="T7"/>
                          </a:cxn>
                          <a:cxn ang="0">
                            <a:pos x="T8" y="T9"/>
                          </a:cxn>
                          <a:cxn ang="0">
                            <a:pos x="T10" y="T11"/>
                          </a:cxn>
                          <a:cxn ang="0">
                            <a:pos x="T12" y="T13"/>
                          </a:cxn>
                        </a:cxnLst>
                        <a:rect l="0" t="0" r="r" b="b"/>
                        <a:pathLst>
                          <a:path w="2012" h="1064">
                            <a:moveTo>
                              <a:pt x="0" y="54"/>
                            </a:moveTo>
                            <a:lnTo>
                              <a:pt x="0" y="1064"/>
                            </a:lnTo>
                            <a:lnTo>
                              <a:pt x="236" y="1064"/>
                            </a:lnTo>
                            <a:cubicBezTo>
                              <a:pt x="234" y="8"/>
                              <a:pt x="1770" y="0"/>
                              <a:pt x="1772" y="1064"/>
                            </a:cubicBezTo>
                            <a:lnTo>
                              <a:pt x="2012" y="1064"/>
                            </a:lnTo>
                            <a:lnTo>
                              <a:pt x="2012" y="54"/>
                            </a:lnTo>
                            <a:lnTo>
                              <a:pt x="0" y="54"/>
                            </a:lnTo>
                            <a:close/>
                          </a:path>
                        </a:pathLst>
                      </a:custGeom>
                      <a:solidFill>
                        <a:schemeClr val="bg2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round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1796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98347" name="Freeform 43">
                        <a:extLst>
                          <a:ext uri="{FF2B5EF4-FFF2-40B4-BE49-F238E27FC236}">
                            <a16:creationId xmlns:a16="http://schemas.microsoft.com/office/drawing/2014/main" id="{A9BC29F6-B129-2AA4-902E-32604FFCA337}"/>
                          </a:ext>
                        </a:extLst>
                      </p:cNvPr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208" y="720"/>
                        <a:ext cx="2012" cy="1064"/>
                      </a:xfrm>
                      <a:custGeom>
                        <a:avLst/>
                        <a:gdLst>
                          <a:gd name="T0" fmla="*/ 0 w 2012"/>
                          <a:gd name="T1" fmla="*/ 54 h 1064"/>
                          <a:gd name="T2" fmla="*/ 0 w 2012"/>
                          <a:gd name="T3" fmla="*/ 1064 h 1064"/>
                          <a:gd name="T4" fmla="*/ 236 w 2012"/>
                          <a:gd name="T5" fmla="*/ 1064 h 1064"/>
                          <a:gd name="T6" fmla="*/ 1772 w 2012"/>
                          <a:gd name="T7" fmla="*/ 1064 h 1064"/>
                          <a:gd name="T8" fmla="*/ 2012 w 2012"/>
                          <a:gd name="T9" fmla="*/ 1064 h 1064"/>
                          <a:gd name="T10" fmla="*/ 2012 w 2012"/>
                          <a:gd name="T11" fmla="*/ 54 h 1064"/>
                          <a:gd name="T12" fmla="*/ 0 w 2012"/>
                          <a:gd name="T13" fmla="*/ 54 h 1064"/>
                        </a:gdLst>
                        <a:ahLst/>
                        <a:cxnLst>
                          <a:cxn ang="0">
                            <a:pos x="T0" y="T1"/>
                          </a:cxn>
                          <a:cxn ang="0">
                            <a:pos x="T2" y="T3"/>
                          </a:cxn>
                          <a:cxn ang="0">
                            <a:pos x="T4" y="T5"/>
                          </a:cxn>
                          <a:cxn ang="0">
                            <a:pos x="T6" y="T7"/>
                          </a:cxn>
                          <a:cxn ang="0">
                            <a:pos x="T8" y="T9"/>
                          </a:cxn>
                          <a:cxn ang="0">
                            <a:pos x="T10" y="T11"/>
                          </a:cxn>
                          <a:cxn ang="0">
                            <a:pos x="T12" y="T13"/>
                          </a:cxn>
                        </a:cxnLst>
                        <a:rect l="0" t="0" r="r" b="b"/>
                        <a:pathLst>
                          <a:path w="2012" h="1064">
                            <a:moveTo>
                              <a:pt x="0" y="54"/>
                            </a:moveTo>
                            <a:lnTo>
                              <a:pt x="0" y="1064"/>
                            </a:lnTo>
                            <a:lnTo>
                              <a:pt x="236" y="1064"/>
                            </a:lnTo>
                            <a:cubicBezTo>
                              <a:pt x="234" y="8"/>
                              <a:pt x="1770" y="0"/>
                              <a:pt x="1772" y="1064"/>
                            </a:cubicBezTo>
                            <a:lnTo>
                              <a:pt x="2012" y="1064"/>
                            </a:lnTo>
                            <a:lnTo>
                              <a:pt x="2012" y="54"/>
                            </a:lnTo>
                            <a:lnTo>
                              <a:pt x="0" y="54"/>
                            </a:lnTo>
                            <a:close/>
                          </a:path>
                        </a:pathLst>
                      </a:custGeom>
                      <a:solidFill>
                        <a:schemeClr val="bg2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round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1796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endParaRPr lang="en-US"/>
                      </a:p>
                    </p:txBody>
                  </p:sp>
                </p:grpSp>
                <p:grpSp>
                  <p:nvGrpSpPr>
                    <p:cNvPr id="98348" name="Group 44">
                      <a:extLst>
                        <a:ext uri="{FF2B5EF4-FFF2-40B4-BE49-F238E27FC236}">
                          <a16:creationId xmlns:a16="http://schemas.microsoft.com/office/drawing/2014/main" id="{6F940B0C-7D96-EFFE-83CC-FAFA62A24BDE}"/>
                        </a:ext>
                      </a:extLst>
                    </p:cNvPr>
                    <p:cNvGrpSpPr>
                      <a:grpSpLocks/>
                    </p:cNvGrpSpPr>
                    <p:nvPr/>
                  </p:nvGrpSpPr>
                  <p:grpSpPr bwMode="auto">
                    <a:xfrm>
                      <a:off x="4215" y="463"/>
                      <a:ext cx="418" cy="112"/>
                      <a:chOff x="1646" y="283"/>
                      <a:chExt cx="823" cy="220"/>
                    </a:xfrm>
                  </p:grpSpPr>
                  <p:sp>
                    <p:nvSpPr>
                      <p:cNvPr id="98349" name="Freeform 45">
                        <a:extLst>
                          <a:ext uri="{FF2B5EF4-FFF2-40B4-BE49-F238E27FC236}">
                            <a16:creationId xmlns:a16="http://schemas.microsoft.com/office/drawing/2014/main" id="{213F0439-A398-0344-9CB1-A2934FE7EA2A}"/>
                          </a:ext>
                        </a:extLst>
                      </p:cNvPr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1646" y="283"/>
                        <a:ext cx="416" cy="220"/>
                      </a:xfrm>
                      <a:custGeom>
                        <a:avLst/>
                        <a:gdLst>
                          <a:gd name="T0" fmla="*/ 0 w 2012"/>
                          <a:gd name="T1" fmla="*/ 54 h 1064"/>
                          <a:gd name="T2" fmla="*/ 0 w 2012"/>
                          <a:gd name="T3" fmla="*/ 1064 h 1064"/>
                          <a:gd name="T4" fmla="*/ 236 w 2012"/>
                          <a:gd name="T5" fmla="*/ 1064 h 1064"/>
                          <a:gd name="T6" fmla="*/ 1772 w 2012"/>
                          <a:gd name="T7" fmla="*/ 1064 h 1064"/>
                          <a:gd name="T8" fmla="*/ 2012 w 2012"/>
                          <a:gd name="T9" fmla="*/ 1064 h 1064"/>
                          <a:gd name="T10" fmla="*/ 2012 w 2012"/>
                          <a:gd name="T11" fmla="*/ 54 h 1064"/>
                          <a:gd name="T12" fmla="*/ 0 w 2012"/>
                          <a:gd name="T13" fmla="*/ 54 h 1064"/>
                        </a:gdLst>
                        <a:ahLst/>
                        <a:cxnLst>
                          <a:cxn ang="0">
                            <a:pos x="T0" y="T1"/>
                          </a:cxn>
                          <a:cxn ang="0">
                            <a:pos x="T2" y="T3"/>
                          </a:cxn>
                          <a:cxn ang="0">
                            <a:pos x="T4" y="T5"/>
                          </a:cxn>
                          <a:cxn ang="0">
                            <a:pos x="T6" y="T7"/>
                          </a:cxn>
                          <a:cxn ang="0">
                            <a:pos x="T8" y="T9"/>
                          </a:cxn>
                          <a:cxn ang="0">
                            <a:pos x="T10" y="T11"/>
                          </a:cxn>
                          <a:cxn ang="0">
                            <a:pos x="T12" y="T13"/>
                          </a:cxn>
                        </a:cxnLst>
                        <a:rect l="0" t="0" r="r" b="b"/>
                        <a:pathLst>
                          <a:path w="2012" h="1064">
                            <a:moveTo>
                              <a:pt x="0" y="54"/>
                            </a:moveTo>
                            <a:lnTo>
                              <a:pt x="0" y="1064"/>
                            </a:lnTo>
                            <a:lnTo>
                              <a:pt x="236" y="1064"/>
                            </a:lnTo>
                            <a:cubicBezTo>
                              <a:pt x="234" y="8"/>
                              <a:pt x="1770" y="0"/>
                              <a:pt x="1772" y="1064"/>
                            </a:cubicBezTo>
                            <a:lnTo>
                              <a:pt x="2012" y="1064"/>
                            </a:lnTo>
                            <a:lnTo>
                              <a:pt x="2012" y="54"/>
                            </a:lnTo>
                            <a:lnTo>
                              <a:pt x="0" y="54"/>
                            </a:lnTo>
                            <a:close/>
                          </a:path>
                        </a:pathLst>
                      </a:custGeom>
                      <a:solidFill>
                        <a:schemeClr val="bg2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round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1796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98350" name="Freeform 46">
                        <a:extLst>
                          <a:ext uri="{FF2B5EF4-FFF2-40B4-BE49-F238E27FC236}">
                            <a16:creationId xmlns:a16="http://schemas.microsoft.com/office/drawing/2014/main" id="{102B591C-3E22-55C7-67C8-EDD1E112ED30}"/>
                          </a:ext>
                        </a:extLst>
                      </p:cNvPr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053" y="283"/>
                        <a:ext cx="416" cy="220"/>
                      </a:xfrm>
                      <a:custGeom>
                        <a:avLst/>
                        <a:gdLst>
                          <a:gd name="T0" fmla="*/ 0 w 2012"/>
                          <a:gd name="T1" fmla="*/ 54 h 1064"/>
                          <a:gd name="T2" fmla="*/ 0 w 2012"/>
                          <a:gd name="T3" fmla="*/ 1064 h 1064"/>
                          <a:gd name="T4" fmla="*/ 236 w 2012"/>
                          <a:gd name="T5" fmla="*/ 1064 h 1064"/>
                          <a:gd name="T6" fmla="*/ 1772 w 2012"/>
                          <a:gd name="T7" fmla="*/ 1064 h 1064"/>
                          <a:gd name="T8" fmla="*/ 2012 w 2012"/>
                          <a:gd name="T9" fmla="*/ 1064 h 1064"/>
                          <a:gd name="T10" fmla="*/ 2012 w 2012"/>
                          <a:gd name="T11" fmla="*/ 54 h 1064"/>
                          <a:gd name="T12" fmla="*/ 0 w 2012"/>
                          <a:gd name="T13" fmla="*/ 54 h 1064"/>
                        </a:gdLst>
                        <a:ahLst/>
                        <a:cxnLst>
                          <a:cxn ang="0">
                            <a:pos x="T0" y="T1"/>
                          </a:cxn>
                          <a:cxn ang="0">
                            <a:pos x="T2" y="T3"/>
                          </a:cxn>
                          <a:cxn ang="0">
                            <a:pos x="T4" y="T5"/>
                          </a:cxn>
                          <a:cxn ang="0">
                            <a:pos x="T6" y="T7"/>
                          </a:cxn>
                          <a:cxn ang="0">
                            <a:pos x="T8" y="T9"/>
                          </a:cxn>
                          <a:cxn ang="0">
                            <a:pos x="T10" y="T11"/>
                          </a:cxn>
                          <a:cxn ang="0">
                            <a:pos x="T12" y="T13"/>
                          </a:cxn>
                        </a:cxnLst>
                        <a:rect l="0" t="0" r="r" b="b"/>
                        <a:pathLst>
                          <a:path w="2012" h="1064">
                            <a:moveTo>
                              <a:pt x="0" y="54"/>
                            </a:moveTo>
                            <a:lnTo>
                              <a:pt x="0" y="1064"/>
                            </a:lnTo>
                            <a:lnTo>
                              <a:pt x="236" y="1064"/>
                            </a:lnTo>
                            <a:cubicBezTo>
                              <a:pt x="234" y="8"/>
                              <a:pt x="1770" y="0"/>
                              <a:pt x="1772" y="1064"/>
                            </a:cubicBezTo>
                            <a:lnTo>
                              <a:pt x="2012" y="1064"/>
                            </a:lnTo>
                            <a:lnTo>
                              <a:pt x="2012" y="54"/>
                            </a:lnTo>
                            <a:lnTo>
                              <a:pt x="0" y="54"/>
                            </a:lnTo>
                            <a:close/>
                          </a:path>
                        </a:pathLst>
                      </a:custGeom>
                      <a:solidFill>
                        <a:schemeClr val="bg2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round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1796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endParaRPr lang="en-US"/>
                      </a:p>
                    </p:txBody>
                  </p:sp>
                </p:grpSp>
                <p:grpSp>
                  <p:nvGrpSpPr>
                    <p:cNvPr id="98351" name="Group 47">
                      <a:extLst>
                        <a:ext uri="{FF2B5EF4-FFF2-40B4-BE49-F238E27FC236}">
                          <a16:creationId xmlns:a16="http://schemas.microsoft.com/office/drawing/2014/main" id="{B15CCE22-EB3E-B4DD-2D9C-84CFE14E6E3D}"/>
                        </a:ext>
                      </a:extLst>
                    </p:cNvPr>
                    <p:cNvGrpSpPr>
                      <a:grpSpLocks/>
                    </p:cNvGrpSpPr>
                    <p:nvPr/>
                  </p:nvGrpSpPr>
                  <p:grpSpPr bwMode="auto">
                    <a:xfrm>
                      <a:off x="4633" y="463"/>
                      <a:ext cx="418" cy="112"/>
                      <a:chOff x="240" y="720"/>
                      <a:chExt cx="3980" cy="1064"/>
                    </a:xfrm>
                  </p:grpSpPr>
                  <p:sp>
                    <p:nvSpPr>
                      <p:cNvPr id="98352" name="Freeform 48">
                        <a:extLst>
                          <a:ext uri="{FF2B5EF4-FFF2-40B4-BE49-F238E27FC236}">
                            <a16:creationId xmlns:a16="http://schemas.microsoft.com/office/drawing/2014/main" id="{4E022B7C-F2F3-F320-E6F2-7BACF89C0C9B}"/>
                          </a:ext>
                        </a:extLst>
                      </p:cNvPr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40" y="720"/>
                        <a:ext cx="2012" cy="1064"/>
                      </a:xfrm>
                      <a:custGeom>
                        <a:avLst/>
                        <a:gdLst>
                          <a:gd name="T0" fmla="*/ 0 w 2012"/>
                          <a:gd name="T1" fmla="*/ 54 h 1064"/>
                          <a:gd name="T2" fmla="*/ 0 w 2012"/>
                          <a:gd name="T3" fmla="*/ 1064 h 1064"/>
                          <a:gd name="T4" fmla="*/ 236 w 2012"/>
                          <a:gd name="T5" fmla="*/ 1064 h 1064"/>
                          <a:gd name="T6" fmla="*/ 1772 w 2012"/>
                          <a:gd name="T7" fmla="*/ 1064 h 1064"/>
                          <a:gd name="T8" fmla="*/ 2012 w 2012"/>
                          <a:gd name="T9" fmla="*/ 1064 h 1064"/>
                          <a:gd name="T10" fmla="*/ 2012 w 2012"/>
                          <a:gd name="T11" fmla="*/ 54 h 1064"/>
                          <a:gd name="T12" fmla="*/ 0 w 2012"/>
                          <a:gd name="T13" fmla="*/ 54 h 1064"/>
                        </a:gdLst>
                        <a:ahLst/>
                        <a:cxnLst>
                          <a:cxn ang="0">
                            <a:pos x="T0" y="T1"/>
                          </a:cxn>
                          <a:cxn ang="0">
                            <a:pos x="T2" y="T3"/>
                          </a:cxn>
                          <a:cxn ang="0">
                            <a:pos x="T4" y="T5"/>
                          </a:cxn>
                          <a:cxn ang="0">
                            <a:pos x="T6" y="T7"/>
                          </a:cxn>
                          <a:cxn ang="0">
                            <a:pos x="T8" y="T9"/>
                          </a:cxn>
                          <a:cxn ang="0">
                            <a:pos x="T10" y="T11"/>
                          </a:cxn>
                          <a:cxn ang="0">
                            <a:pos x="T12" y="T13"/>
                          </a:cxn>
                        </a:cxnLst>
                        <a:rect l="0" t="0" r="r" b="b"/>
                        <a:pathLst>
                          <a:path w="2012" h="1064">
                            <a:moveTo>
                              <a:pt x="0" y="54"/>
                            </a:moveTo>
                            <a:lnTo>
                              <a:pt x="0" y="1064"/>
                            </a:lnTo>
                            <a:lnTo>
                              <a:pt x="236" y="1064"/>
                            </a:lnTo>
                            <a:cubicBezTo>
                              <a:pt x="234" y="8"/>
                              <a:pt x="1770" y="0"/>
                              <a:pt x="1772" y="1064"/>
                            </a:cubicBezTo>
                            <a:lnTo>
                              <a:pt x="2012" y="1064"/>
                            </a:lnTo>
                            <a:lnTo>
                              <a:pt x="2012" y="54"/>
                            </a:lnTo>
                            <a:lnTo>
                              <a:pt x="0" y="54"/>
                            </a:lnTo>
                            <a:close/>
                          </a:path>
                        </a:pathLst>
                      </a:custGeom>
                      <a:solidFill>
                        <a:schemeClr val="bg2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round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1796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98353" name="Freeform 49">
                        <a:extLst>
                          <a:ext uri="{FF2B5EF4-FFF2-40B4-BE49-F238E27FC236}">
                            <a16:creationId xmlns:a16="http://schemas.microsoft.com/office/drawing/2014/main" id="{A88665C9-C929-97C9-FCC9-E2FCCB73CDD2}"/>
                          </a:ext>
                        </a:extLst>
                      </p:cNvPr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208" y="720"/>
                        <a:ext cx="2012" cy="1064"/>
                      </a:xfrm>
                      <a:custGeom>
                        <a:avLst/>
                        <a:gdLst>
                          <a:gd name="T0" fmla="*/ 0 w 2012"/>
                          <a:gd name="T1" fmla="*/ 54 h 1064"/>
                          <a:gd name="T2" fmla="*/ 0 w 2012"/>
                          <a:gd name="T3" fmla="*/ 1064 h 1064"/>
                          <a:gd name="T4" fmla="*/ 236 w 2012"/>
                          <a:gd name="T5" fmla="*/ 1064 h 1064"/>
                          <a:gd name="T6" fmla="*/ 1772 w 2012"/>
                          <a:gd name="T7" fmla="*/ 1064 h 1064"/>
                          <a:gd name="T8" fmla="*/ 2012 w 2012"/>
                          <a:gd name="T9" fmla="*/ 1064 h 1064"/>
                          <a:gd name="T10" fmla="*/ 2012 w 2012"/>
                          <a:gd name="T11" fmla="*/ 54 h 1064"/>
                          <a:gd name="T12" fmla="*/ 0 w 2012"/>
                          <a:gd name="T13" fmla="*/ 54 h 1064"/>
                        </a:gdLst>
                        <a:ahLst/>
                        <a:cxnLst>
                          <a:cxn ang="0">
                            <a:pos x="T0" y="T1"/>
                          </a:cxn>
                          <a:cxn ang="0">
                            <a:pos x="T2" y="T3"/>
                          </a:cxn>
                          <a:cxn ang="0">
                            <a:pos x="T4" y="T5"/>
                          </a:cxn>
                          <a:cxn ang="0">
                            <a:pos x="T6" y="T7"/>
                          </a:cxn>
                          <a:cxn ang="0">
                            <a:pos x="T8" y="T9"/>
                          </a:cxn>
                          <a:cxn ang="0">
                            <a:pos x="T10" y="T11"/>
                          </a:cxn>
                          <a:cxn ang="0">
                            <a:pos x="T12" y="T13"/>
                          </a:cxn>
                        </a:cxnLst>
                        <a:rect l="0" t="0" r="r" b="b"/>
                        <a:pathLst>
                          <a:path w="2012" h="1064">
                            <a:moveTo>
                              <a:pt x="0" y="54"/>
                            </a:moveTo>
                            <a:lnTo>
                              <a:pt x="0" y="1064"/>
                            </a:lnTo>
                            <a:lnTo>
                              <a:pt x="236" y="1064"/>
                            </a:lnTo>
                            <a:cubicBezTo>
                              <a:pt x="234" y="8"/>
                              <a:pt x="1770" y="0"/>
                              <a:pt x="1772" y="1064"/>
                            </a:cubicBezTo>
                            <a:lnTo>
                              <a:pt x="2012" y="1064"/>
                            </a:lnTo>
                            <a:lnTo>
                              <a:pt x="2012" y="54"/>
                            </a:lnTo>
                            <a:lnTo>
                              <a:pt x="0" y="54"/>
                            </a:lnTo>
                            <a:close/>
                          </a:path>
                        </a:pathLst>
                      </a:custGeom>
                      <a:solidFill>
                        <a:schemeClr val="bg2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round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1796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endParaRPr lang="en-US"/>
                      </a:p>
                    </p:txBody>
                  </p:sp>
                </p:grpSp>
                <p:sp>
                  <p:nvSpPr>
                    <p:cNvPr id="98354" name="Freeform 50">
                      <a:extLst>
                        <a:ext uri="{FF2B5EF4-FFF2-40B4-BE49-F238E27FC236}">
                          <a16:creationId xmlns:a16="http://schemas.microsoft.com/office/drawing/2014/main" id="{710B2DEA-1221-0A87-2AA2-51911AB02E72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5051" y="463"/>
                      <a:ext cx="211" cy="112"/>
                    </a:xfrm>
                    <a:custGeom>
                      <a:avLst/>
                      <a:gdLst>
                        <a:gd name="T0" fmla="*/ 0 w 2012"/>
                        <a:gd name="T1" fmla="*/ 54 h 1064"/>
                        <a:gd name="T2" fmla="*/ 0 w 2012"/>
                        <a:gd name="T3" fmla="*/ 1064 h 1064"/>
                        <a:gd name="T4" fmla="*/ 236 w 2012"/>
                        <a:gd name="T5" fmla="*/ 1064 h 1064"/>
                        <a:gd name="T6" fmla="*/ 1772 w 2012"/>
                        <a:gd name="T7" fmla="*/ 1064 h 1064"/>
                        <a:gd name="T8" fmla="*/ 2012 w 2012"/>
                        <a:gd name="T9" fmla="*/ 1064 h 1064"/>
                        <a:gd name="T10" fmla="*/ 2012 w 2012"/>
                        <a:gd name="T11" fmla="*/ 54 h 1064"/>
                        <a:gd name="T12" fmla="*/ 0 w 2012"/>
                        <a:gd name="T13" fmla="*/ 54 h 1064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</a:cxnLst>
                      <a:rect l="0" t="0" r="r" b="b"/>
                      <a:pathLst>
                        <a:path w="2012" h="1064">
                          <a:moveTo>
                            <a:pt x="0" y="54"/>
                          </a:moveTo>
                          <a:lnTo>
                            <a:pt x="0" y="1064"/>
                          </a:lnTo>
                          <a:lnTo>
                            <a:pt x="236" y="1064"/>
                          </a:lnTo>
                          <a:cubicBezTo>
                            <a:pt x="234" y="8"/>
                            <a:pt x="1770" y="0"/>
                            <a:pt x="1772" y="1064"/>
                          </a:cubicBezTo>
                          <a:lnTo>
                            <a:pt x="2012" y="1064"/>
                          </a:lnTo>
                          <a:lnTo>
                            <a:pt x="2012" y="54"/>
                          </a:lnTo>
                          <a:lnTo>
                            <a:pt x="0" y="54"/>
                          </a:lnTo>
                          <a:close/>
                        </a:path>
                      </a:pathLst>
                    </a:custGeom>
                    <a:solidFill>
                      <a:schemeClr val="bg2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round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1796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</p:grpSp>
            </p:grpSp>
            <p:grpSp>
              <p:nvGrpSpPr>
                <p:cNvPr id="98355" name="Group 51">
                  <a:extLst>
                    <a:ext uri="{FF2B5EF4-FFF2-40B4-BE49-F238E27FC236}">
                      <a16:creationId xmlns:a16="http://schemas.microsoft.com/office/drawing/2014/main" id="{C66BD9AE-255F-8B58-B3CC-D59A8B1F97CD}"/>
                    </a:ext>
                  </a:extLst>
                </p:cNvPr>
                <p:cNvGrpSpPr>
                  <a:grpSpLocks/>
                </p:cNvGrpSpPr>
                <p:nvPr userDrawn="1"/>
              </p:nvGrpSpPr>
              <p:grpSpPr bwMode="auto">
                <a:xfrm>
                  <a:off x="262" y="399"/>
                  <a:ext cx="5208" cy="113"/>
                  <a:chOff x="254" y="463"/>
                  <a:chExt cx="5208" cy="113"/>
                </a:xfrm>
              </p:grpSpPr>
              <p:sp>
                <p:nvSpPr>
                  <p:cNvPr id="98356" name="Freeform 52">
                    <a:extLst>
                      <a:ext uri="{FF2B5EF4-FFF2-40B4-BE49-F238E27FC236}">
                        <a16:creationId xmlns:a16="http://schemas.microsoft.com/office/drawing/2014/main" id="{75B564CA-35BA-8CD2-E4BF-F27C55AC49BF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 flipH="1">
                    <a:off x="5232" y="468"/>
                    <a:ext cx="230" cy="106"/>
                  </a:xfrm>
                  <a:custGeom>
                    <a:avLst/>
                    <a:gdLst>
                      <a:gd name="T0" fmla="*/ 230 w 230"/>
                      <a:gd name="T1" fmla="*/ 0 h 96"/>
                      <a:gd name="T2" fmla="*/ 182 w 230"/>
                      <a:gd name="T3" fmla="*/ 0 h 96"/>
                      <a:gd name="T4" fmla="*/ 0 w 230"/>
                      <a:gd name="T5" fmla="*/ 78 h 96"/>
                      <a:gd name="T6" fmla="*/ 86 w 230"/>
                      <a:gd name="T7" fmla="*/ 96 h 96"/>
                      <a:gd name="T8" fmla="*/ 204 w 230"/>
                      <a:gd name="T9" fmla="*/ 96 h 96"/>
                      <a:gd name="T10" fmla="*/ 230 w 230"/>
                      <a:gd name="T11" fmla="*/ 0 h 96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</a:cxnLst>
                    <a:rect l="0" t="0" r="r" b="b"/>
                    <a:pathLst>
                      <a:path w="230" h="96">
                        <a:moveTo>
                          <a:pt x="230" y="0"/>
                        </a:moveTo>
                        <a:lnTo>
                          <a:pt x="182" y="0"/>
                        </a:lnTo>
                        <a:lnTo>
                          <a:pt x="0" y="78"/>
                        </a:lnTo>
                        <a:lnTo>
                          <a:pt x="86" y="96"/>
                        </a:lnTo>
                        <a:lnTo>
                          <a:pt x="204" y="96"/>
                        </a:lnTo>
                        <a:lnTo>
                          <a:pt x="230" y="0"/>
                        </a:ln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1796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98357" name="Freeform 53">
                    <a:extLst>
                      <a:ext uri="{FF2B5EF4-FFF2-40B4-BE49-F238E27FC236}">
                        <a16:creationId xmlns:a16="http://schemas.microsoft.com/office/drawing/2014/main" id="{BF4FF545-0698-19B1-BA42-7330233F7C7B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54" y="470"/>
                    <a:ext cx="230" cy="106"/>
                  </a:xfrm>
                  <a:custGeom>
                    <a:avLst/>
                    <a:gdLst>
                      <a:gd name="T0" fmla="*/ 230 w 230"/>
                      <a:gd name="T1" fmla="*/ 0 h 96"/>
                      <a:gd name="T2" fmla="*/ 182 w 230"/>
                      <a:gd name="T3" fmla="*/ 0 h 96"/>
                      <a:gd name="T4" fmla="*/ 0 w 230"/>
                      <a:gd name="T5" fmla="*/ 78 h 96"/>
                      <a:gd name="T6" fmla="*/ 86 w 230"/>
                      <a:gd name="T7" fmla="*/ 96 h 96"/>
                      <a:gd name="T8" fmla="*/ 204 w 230"/>
                      <a:gd name="T9" fmla="*/ 96 h 96"/>
                      <a:gd name="T10" fmla="*/ 230 w 230"/>
                      <a:gd name="T11" fmla="*/ 0 h 96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</a:cxnLst>
                    <a:rect l="0" t="0" r="r" b="b"/>
                    <a:pathLst>
                      <a:path w="230" h="96">
                        <a:moveTo>
                          <a:pt x="230" y="0"/>
                        </a:moveTo>
                        <a:lnTo>
                          <a:pt x="182" y="0"/>
                        </a:lnTo>
                        <a:lnTo>
                          <a:pt x="0" y="78"/>
                        </a:lnTo>
                        <a:lnTo>
                          <a:pt x="86" y="96"/>
                        </a:lnTo>
                        <a:lnTo>
                          <a:pt x="204" y="96"/>
                        </a:lnTo>
                        <a:lnTo>
                          <a:pt x="230" y="0"/>
                        </a:ln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1796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grpSp>
                <p:nvGrpSpPr>
                  <p:cNvPr id="98358" name="Group 54">
                    <a:extLst>
                      <a:ext uri="{FF2B5EF4-FFF2-40B4-BE49-F238E27FC236}">
                        <a16:creationId xmlns:a16="http://schemas.microsoft.com/office/drawing/2014/main" id="{870B80C6-F32F-C4BE-3E1E-94B900F879C6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450" y="463"/>
                    <a:ext cx="4812" cy="113"/>
                    <a:chOff x="450" y="463"/>
                    <a:chExt cx="4812" cy="113"/>
                  </a:xfrm>
                </p:grpSpPr>
                <p:grpSp>
                  <p:nvGrpSpPr>
                    <p:cNvPr id="98359" name="Group 55">
                      <a:extLst>
                        <a:ext uri="{FF2B5EF4-FFF2-40B4-BE49-F238E27FC236}">
                          <a16:creationId xmlns:a16="http://schemas.microsoft.com/office/drawing/2014/main" id="{24A2B909-DEF8-B524-E873-9E7F86B17088}"/>
                        </a:ext>
                      </a:extLst>
                    </p:cNvPr>
                    <p:cNvGrpSpPr>
                      <a:grpSpLocks/>
                    </p:cNvGrpSpPr>
                    <p:nvPr/>
                  </p:nvGrpSpPr>
                  <p:grpSpPr bwMode="auto">
                    <a:xfrm>
                      <a:off x="450" y="464"/>
                      <a:ext cx="2928" cy="112"/>
                      <a:chOff x="0" y="283"/>
                      <a:chExt cx="5760" cy="220"/>
                    </a:xfrm>
                  </p:grpSpPr>
                  <p:grpSp>
                    <p:nvGrpSpPr>
                      <p:cNvPr id="98360" name="Group 56">
                        <a:extLst>
                          <a:ext uri="{FF2B5EF4-FFF2-40B4-BE49-F238E27FC236}">
                            <a16:creationId xmlns:a16="http://schemas.microsoft.com/office/drawing/2014/main" id="{6AC198D0-4265-DFEB-806D-828AE04CCEA9}"/>
                          </a:ext>
                        </a:extLst>
                      </p:cNvPr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0" y="283"/>
                        <a:ext cx="823" cy="220"/>
                        <a:chOff x="240" y="720"/>
                        <a:chExt cx="3980" cy="1064"/>
                      </a:xfrm>
                    </p:grpSpPr>
                    <p:sp>
                      <p:nvSpPr>
                        <p:cNvPr id="98361" name="Freeform 57">
                          <a:extLst>
                            <a:ext uri="{FF2B5EF4-FFF2-40B4-BE49-F238E27FC236}">
                              <a16:creationId xmlns:a16="http://schemas.microsoft.com/office/drawing/2014/main" id="{FE7A1995-C852-D337-5D2F-AC878877960F}"/>
                            </a:ext>
                          </a:extLst>
                        </p:cNvPr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240" y="720"/>
                          <a:ext cx="2012" cy="1064"/>
                        </a:xfrm>
                        <a:custGeom>
                          <a:avLst/>
                          <a:gdLst>
                            <a:gd name="T0" fmla="*/ 0 w 2012"/>
                            <a:gd name="T1" fmla="*/ 54 h 1064"/>
                            <a:gd name="T2" fmla="*/ 0 w 2012"/>
                            <a:gd name="T3" fmla="*/ 1064 h 1064"/>
                            <a:gd name="T4" fmla="*/ 236 w 2012"/>
                            <a:gd name="T5" fmla="*/ 1064 h 1064"/>
                            <a:gd name="T6" fmla="*/ 1772 w 2012"/>
                            <a:gd name="T7" fmla="*/ 1064 h 1064"/>
                            <a:gd name="T8" fmla="*/ 2012 w 2012"/>
                            <a:gd name="T9" fmla="*/ 1064 h 1064"/>
                            <a:gd name="T10" fmla="*/ 2012 w 2012"/>
                            <a:gd name="T11" fmla="*/ 54 h 1064"/>
                            <a:gd name="T12" fmla="*/ 0 w 2012"/>
                            <a:gd name="T13" fmla="*/ 54 h 1064"/>
                          </a:gdLst>
                          <a:ahLst/>
                          <a:cxnLst>
                            <a:cxn ang="0">
                              <a:pos x="T0" y="T1"/>
                            </a:cxn>
                            <a:cxn ang="0">
                              <a:pos x="T2" y="T3"/>
                            </a:cxn>
                            <a:cxn ang="0">
                              <a:pos x="T4" y="T5"/>
                            </a:cxn>
                            <a:cxn ang="0">
                              <a:pos x="T6" y="T7"/>
                            </a:cxn>
                            <a:cxn ang="0">
                              <a:pos x="T8" y="T9"/>
                            </a:cxn>
                            <a:cxn ang="0">
                              <a:pos x="T10" y="T11"/>
                            </a:cxn>
                            <a:cxn ang="0">
                              <a:pos x="T12" y="T13"/>
                            </a:cxn>
                          </a:cxnLst>
                          <a:rect l="0" t="0" r="r" b="b"/>
                          <a:pathLst>
                            <a:path w="2012" h="1064">
                              <a:moveTo>
                                <a:pt x="0" y="54"/>
                              </a:moveTo>
                              <a:lnTo>
                                <a:pt x="0" y="1064"/>
                              </a:lnTo>
                              <a:lnTo>
                                <a:pt x="236" y="1064"/>
                              </a:lnTo>
                              <a:cubicBezTo>
                                <a:pt x="234" y="8"/>
                                <a:pt x="1770" y="0"/>
                                <a:pt x="1772" y="1064"/>
                              </a:cubicBezTo>
                              <a:lnTo>
                                <a:pt x="2012" y="1064"/>
                              </a:lnTo>
                              <a:lnTo>
                                <a:pt x="2012" y="54"/>
                              </a:lnTo>
                              <a:lnTo>
                                <a:pt x="0" y="54"/>
                              </a:lnTo>
                              <a:close/>
                            </a:path>
                          </a:pathLst>
                        </a:custGeom>
                        <a:solidFill>
                          <a:schemeClr val="accent1"/>
                        </a:solidFill>
                        <a:ln>
                          <a:noFill/>
                        </a:ln>
                        <a:effectLst/>
                        <a:extLs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round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1796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 wrap="none" anchor="ctr"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98362" name="Freeform 58">
                          <a:extLst>
                            <a:ext uri="{FF2B5EF4-FFF2-40B4-BE49-F238E27FC236}">
                              <a16:creationId xmlns:a16="http://schemas.microsoft.com/office/drawing/2014/main" id="{AAC35353-2120-396A-32FE-C10A52ABD2E1}"/>
                            </a:ext>
                          </a:extLst>
                        </p:cNvPr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2208" y="720"/>
                          <a:ext cx="2012" cy="1064"/>
                        </a:xfrm>
                        <a:custGeom>
                          <a:avLst/>
                          <a:gdLst>
                            <a:gd name="T0" fmla="*/ 0 w 2012"/>
                            <a:gd name="T1" fmla="*/ 54 h 1064"/>
                            <a:gd name="T2" fmla="*/ 0 w 2012"/>
                            <a:gd name="T3" fmla="*/ 1064 h 1064"/>
                            <a:gd name="T4" fmla="*/ 236 w 2012"/>
                            <a:gd name="T5" fmla="*/ 1064 h 1064"/>
                            <a:gd name="T6" fmla="*/ 1772 w 2012"/>
                            <a:gd name="T7" fmla="*/ 1064 h 1064"/>
                            <a:gd name="T8" fmla="*/ 2012 w 2012"/>
                            <a:gd name="T9" fmla="*/ 1064 h 1064"/>
                            <a:gd name="T10" fmla="*/ 2012 w 2012"/>
                            <a:gd name="T11" fmla="*/ 54 h 1064"/>
                            <a:gd name="T12" fmla="*/ 0 w 2012"/>
                            <a:gd name="T13" fmla="*/ 54 h 1064"/>
                          </a:gdLst>
                          <a:ahLst/>
                          <a:cxnLst>
                            <a:cxn ang="0">
                              <a:pos x="T0" y="T1"/>
                            </a:cxn>
                            <a:cxn ang="0">
                              <a:pos x="T2" y="T3"/>
                            </a:cxn>
                            <a:cxn ang="0">
                              <a:pos x="T4" y="T5"/>
                            </a:cxn>
                            <a:cxn ang="0">
                              <a:pos x="T6" y="T7"/>
                            </a:cxn>
                            <a:cxn ang="0">
                              <a:pos x="T8" y="T9"/>
                            </a:cxn>
                            <a:cxn ang="0">
                              <a:pos x="T10" y="T11"/>
                            </a:cxn>
                            <a:cxn ang="0">
                              <a:pos x="T12" y="T13"/>
                            </a:cxn>
                          </a:cxnLst>
                          <a:rect l="0" t="0" r="r" b="b"/>
                          <a:pathLst>
                            <a:path w="2012" h="1064">
                              <a:moveTo>
                                <a:pt x="0" y="54"/>
                              </a:moveTo>
                              <a:lnTo>
                                <a:pt x="0" y="1064"/>
                              </a:lnTo>
                              <a:lnTo>
                                <a:pt x="236" y="1064"/>
                              </a:lnTo>
                              <a:cubicBezTo>
                                <a:pt x="234" y="8"/>
                                <a:pt x="1770" y="0"/>
                                <a:pt x="1772" y="1064"/>
                              </a:cubicBezTo>
                              <a:lnTo>
                                <a:pt x="2012" y="1064"/>
                              </a:lnTo>
                              <a:lnTo>
                                <a:pt x="2012" y="54"/>
                              </a:lnTo>
                              <a:lnTo>
                                <a:pt x="0" y="54"/>
                              </a:lnTo>
                              <a:close/>
                            </a:path>
                          </a:pathLst>
                        </a:custGeom>
                        <a:solidFill>
                          <a:schemeClr val="accent1"/>
                        </a:solidFill>
                        <a:ln>
                          <a:noFill/>
                        </a:ln>
                        <a:effectLst/>
                        <a:extLs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round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1796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 wrap="none" anchor="ctr"/>
                        <a:lstStyle/>
                        <a:p>
                          <a:endParaRPr lang="en-US"/>
                        </a:p>
                      </p:txBody>
                    </p:sp>
                  </p:grpSp>
                  <p:grpSp>
                    <p:nvGrpSpPr>
                      <p:cNvPr id="98363" name="Group 59">
                        <a:extLst>
                          <a:ext uri="{FF2B5EF4-FFF2-40B4-BE49-F238E27FC236}">
                            <a16:creationId xmlns:a16="http://schemas.microsoft.com/office/drawing/2014/main" id="{5CF094F0-2D58-B777-AD1E-3095CCD0E00E}"/>
                          </a:ext>
                        </a:extLst>
                      </p:cNvPr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823" y="283"/>
                        <a:ext cx="823" cy="220"/>
                        <a:chOff x="240" y="720"/>
                        <a:chExt cx="3980" cy="1064"/>
                      </a:xfrm>
                    </p:grpSpPr>
                    <p:sp>
                      <p:nvSpPr>
                        <p:cNvPr id="98364" name="Freeform 60">
                          <a:extLst>
                            <a:ext uri="{FF2B5EF4-FFF2-40B4-BE49-F238E27FC236}">
                              <a16:creationId xmlns:a16="http://schemas.microsoft.com/office/drawing/2014/main" id="{1304622A-4EBA-4227-8A6C-02C660A8CC8D}"/>
                            </a:ext>
                          </a:extLst>
                        </p:cNvPr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240" y="720"/>
                          <a:ext cx="2012" cy="1064"/>
                        </a:xfrm>
                        <a:custGeom>
                          <a:avLst/>
                          <a:gdLst>
                            <a:gd name="T0" fmla="*/ 0 w 2012"/>
                            <a:gd name="T1" fmla="*/ 54 h 1064"/>
                            <a:gd name="T2" fmla="*/ 0 w 2012"/>
                            <a:gd name="T3" fmla="*/ 1064 h 1064"/>
                            <a:gd name="T4" fmla="*/ 236 w 2012"/>
                            <a:gd name="T5" fmla="*/ 1064 h 1064"/>
                            <a:gd name="T6" fmla="*/ 1772 w 2012"/>
                            <a:gd name="T7" fmla="*/ 1064 h 1064"/>
                            <a:gd name="T8" fmla="*/ 2012 w 2012"/>
                            <a:gd name="T9" fmla="*/ 1064 h 1064"/>
                            <a:gd name="T10" fmla="*/ 2012 w 2012"/>
                            <a:gd name="T11" fmla="*/ 54 h 1064"/>
                            <a:gd name="T12" fmla="*/ 0 w 2012"/>
                            <a:gd name="T13" fmla="*/ 54 h 1064"/>
                          </a:gdLst>
                          <a:ahLst/>
                          <a:cxnLst>
                            <a:cxn ang="0">
                              <a:pos x="T0" y="T1"/>
                            </a:cxn>
                            <a:cxn ang="0">
                              <a:pos x="T2" y="T3"/>
                            </a:cxn>
                            <a:cxn ang="0">
                              <a:pos x="T4" y="T5"/>
                            </a:cxn>
                            <a:cxn ang="0">
                              <a:pos x="T6" y="T7"/>
                            </a:cxn>
                            <a:cxn ang="0">
                              <a:pos x="T8" y="T9"/>
                            </a:cxn>
                            <a:cxn ang="0">
                              <a:pos x="T10" y="T11"/>
                            </a:cxn>
                            <a:cxn ang="0">
                              <a:pos x="T12" y="T13"/>
                            </a:cxn>
                          </a:cxnLst>
                          <a:rect l="0" t="0" r="r" b="b"/>
                          <a:pathLst>
                            <a:path w="2012" h="1064">
                              <a:moveTo>
                                <a:pt x="0" y="54"/>
                              </a:moveTo>
                              <a:lnTo>
                                <a:pt x="0" y="1064"/>
                              </a:lnTo>
                              <a:lnTo>
                                <a:pt x="236" y="1064"/>
                              </a:lnTo>
                              <a:cubicBezTo>
                                <a:pt x="234" y="8"/>
                                <a:pt x="1770" y="0"/>
                                <a:pt x="1772" y="1064"/>
                              </a:cubicBezTo>
                              <a:lnTo>
                                <a:pt x="2012" y="1064"/>
                              </a:lnTo>
                              <a:lnTo>
                                <a:pt x="2012" y="54"/>
                              </a:lnTo>
                              <a:lnTo>
                                <a:pt x="0" y="54"/>
                              </a:lnTo>
                              <a:close/>
                            </a:path>
                          </a:pathLst>
                        </a:custGeom>
                        <a:solidFill>
                          <a:schemeClr val="accent1"/>
                        </a:solidFill>
                        <a:ln>
                          <a:noFill/>
                        </a:ln>
                        <a:effectLst/>
                        <a:extLs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round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1796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 wrap="none" anchor="ctr"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98365" name="Freeform 61">
                          <a:extLst>
                            <a:ext uri="{FF2B5EF4-FFF2-40B4-BE49-F238E27FC236}">
                              <a16:creationId xmlns:a16="http://schemas.microsoft.com/office/drawing/2014/main" id="{D540E93E-174B-7C43-7485-4012B719C123}"/>
                            </a:ext>
                          </a:extLst>
                        </p:cNvPr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2208" y="720"/>
                          <a:ext cx="2012" cy="1064"/>
                        </a:xfrm>
                        <a:custGeom>
                          <a:avLst/>
                          <a:gdLst>
                            <a:gd name="T0" fmla="*/ 0 w 2012"/>
                            <a:gd name="T1" fmla="*/ 54 h 1064"/>
                            <a:gd name="T2" fmla="*/ 0 w 2012"/>
                            <a:gd name="T3" fmla="*/ 1064 h 1064"/>
                            <a:gd name="T4" fmla="*/ 236 w 2012"/>
                            <a:gd name="T5" fmla="*/ 1064 h 1064"/>
                            <a:gd name="T6" fmla="*/ 1772 w 2012"/>
                            <a:gd name="T7" fmla="*/ 1064 h 1064"/>
                            <a:gd name="T8" fmla="*/ 2012 w 2012"/>
                            <a:gd name="T9" fmla="*/ 1064 h 1064"/>
                            <a:gd name="T10" fmla="*/ 2012 w 2012"/>
                            <a:gd name="T11" fmla="*/ 54 h 1064"/>
                            <a:gd name="T12" fmla="*/ 0 w 2012"/>
                            <a:gd name="T13" fmla="*/ 54 h 1064"/>
                          </a:gdLst>
                          <a:ahLst/>
                          <a:cxnLst>
                            <a:cxn ang="0">
                              <a:pos x="T0" y="T1"/>
                            </a:cxn>
                            <a:cxn ang="0">
                              <a:pos x="T2" y="T3"/>
                            </a:cxn>
                            <a:cxn ang="0">
                              <a:pos x="T4" y="T5"/>
                            </a:cxn>
                            <a:cxn ang="0">
                              <a:pos x="T6" y="T7"/>
                            </a:cxn>
                            <a:cxn ang="0">
                              <a:pos x="T8" y="T9"/>
                            </a:cxn>
                            <a:cxn ang="0">
                              <a:pos x="T10" y="T11"/>
                            </a:cxn>
                            <a:cxn ang="0">
                              <a:pos x="T12" y="T13"/>
                            </a:cxn>
                          </a:cxnLst>
                          <a:rect l="0" t="0" r="r" b="b"/>
                          <a:pathLst>
                            <a:path w="2012" h="1064">
                              <a:moveTo>
                                <a:pt x="0" y="54"/>
                              </a:moveTo>
                              <a:lnTo>
                                <a:pt x="0" y="1064"/>
                              </a:lnTo>
                              <a:lnTo>
                                <a:pt x="236" y="1064"/>
                              </a:lnTo>
                              <a:cubicBezTo>
                                <a:pt x="234" y="8"/>
                                <a:pt x="1770" y="0"/>
                                <a:pt x="1772" y="1064"/>
                              </a:cubicBezTo>
                              <a:lnTo>
                                <a:pt x="2012" y="1064"/>
                              </a:lnTo>
                              <a:lnTo>
                                <a:pt x="2012" y="54"/>
                              </a:lnTo>
                              <a:lnTo>
                                <a:pt x="0" y="54"/>
                              </a:lnTo>
                              <a:close/>
                            </a:path>
                          </a:pathLst>
                        </a:custGeom>
                        <a:solidFill>
                          <a:schemeClr val="accent1"/>
                        </a:solidFill>
                        <a:ln>
                          <a:noFill/>
                        </a:ln>
                        <a:effectLst/>
                        <a:extLs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round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1796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 wrap="none" anchor="ctr"/>
                        <a:lstStyle/>
                        <a:p>
                          <a:endParaRPr lang="en-US"/>
                        </a:p>
                      </p:txBody>
                    </p:sp>
                  </p:grpSp>
                  <p:grpSp>
                    <p:nvGrpSpPr>
                      <p:cNvPr id="98366" name="Group 62">
                        <a:extLst>
                          <a:ext uri="{FF2B5EF4-FFF2-40B4-BE49-F238E27FC236}">
                            <a16:creationId xmlns:a16="http://schemas.microsoft.com/office/drawing/2014/main" id="{941A1E37-E6CF-A746-A1F4-78177B12AD88}"/>
                          </a:ext>
                        </a:extLst>
                      </p:cNvPr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1646" y="283"/>
                        <a:ext cx="823" cy="220"/>
                        <a:chOff x="1646" y="283"/>
                        <a:chExt cx="823" cy="220"/>
                      </a:xfrm>
                    </p:grpSpPr>
                    <p:sp>
                      <p:nvSpPr>
                        <p:cNvPr id="98367" name="Freeform 63">
                          <a:extLst>
                            <a:ext uri="{FF2B5EF4-FFF2-40B4-BE49-F238E27FC236}">
                              <a16:creationId xmlns:a16="http://schemas.microsoft.com/office/drawing/2014/main" id="{923FADFE-FA4B-5561-E9E3-140E0F20D34A}"/>
                            </a:ext>
                          </a:extLst>
                        </p:cNvPr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1646" y="283"/>
                          <a:ext cx="416" cy="220"/>
                        </a:xfrm>
                        <a:custGeom>
                          <a:avLst/>
                          <a:gdLst>
                            <a:gd name="T0" fmla="*/ 0 w 2012"/>
                            <a:gd name="T1" fmla="*/ 54 h 1064"/>
                            <a:gd name="T2" fmla="*/ 0 w 2012"/>
                            <a:gd name="T3" fmla="*/ 1064 h 1064"/>
                            <a:gd name="T4" fmla="*/ 236 w 2012"/>
                            <a:gd name="T5" fmla="*/ 1064 h 1064"/>
                            <a:gd name="T6" fmla="*/ 1772 w 2012"/>
                            <a:gd name="T7" fmla="*/ 1064 h 1064"/>
                            <a:gd name="T8" fmla="*/ 2012 w 2012"/>
                            <a:gd name="T9" fmla="*/ 1064 h 1064"/>
                            <a:gd name="T10" fmla="*/ 2012 w 2012"/>
                            <a:gd name="T11" fmla="*/ 54 h 1064"/>
                            <a:gd name="T12" fmla="*/ 0 w 2012"/>
                            <a:gd name="T13" fmla="*/ 54 h 1064"/>
                          </a:gdLst>
                          <a:ahLst/>
                          <a:cxnLst>
                            <a:cxn ang="0">
                              <a:pos x="T0" y="T1"/>
                            </a:cxn>
                            <a:cxn ang="0">
                              <a:pos x="T2" y="T3"/>
                            </a:cxn>
                            <a:cxn ang="0">
                              <a:pos x="T4" y="T5"/>
                            </a:cxn>
                            <a:cxn ang="0">
                              <a:pos x="T6" y="T7"/>
                            </a:cxn>
                            <a:cxn ang="0">
                              <a:pos x="T8" y="T9"/>
                            </a:cxn>
                            <a:cxn ang="0">
                              <a:pos x="T10" y="T11"/>
                            </a:cxn>
                            <a:cxn ang="0">
                              <a:pos x="T12" y="T13"/>
                            </a:cxn>
                          </a:cxnLst>
                          <a:rect l="0" t="0" r="r" b="b"/>
                          <a:pathLst>
                            <a:path w="2012" h="1064">
                              <a:moveTo>
                                <a:pt x="0" y="54"/>
                              </a:moveTo>
                              <a:lnTo>
                                <a:pt x="0" y="1064"/>
                              </a:lnTo>
                              <a:lnTo>
                                <a:pt x="236" y="1064"/>
                              </a:lnTo>
                              <a:cubicBezTo>
                                <a:pt x="234" y="8"/>
                                <a:pt x="1770" y="0"/>
                                <a:pt x="1772" y="1064"/>
                              </a:cubicBezTo>
                              <a:lnTo>
                                <a:pt x="2012" y="1064"/>
                              </a:lnTo>
                              <a:lnTo>
                                <a:pt x="2012" y="54"/>
                              </a:lnTo>
                              <a:lnTo>
                                <a:pt x="0" y="54"/>
                              </a:lnTo>
                              <a:close/>
                            </a:path>
                          </a:pathLst>
                        </a:custGeom>
                        <a:solidFill>
                          <a:schemeClr val="accent1"/>
                        </a:solidFill>
                        <a:ln>
                          <a:noFill/>
                        </a:ln>
                        <a:effectLst/>
                        <a:extLs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round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1796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 wrap="none" anchor="ctr"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98368" name="Freeform 64">
                          <a:extLst>
                            <a:ext uri="{FF2B5EF4-FFF2-40B4-BE49-F238E27FC236}">
                              <a16:creationId xmlns:a16="http://schemas.microsoft.com/office/drawing/2014/main" id="{19FAB6AF-B835-8027-75F0-2F1465ACE8E7}"/>
                            </a:ext>
                          </a:extLst>
                        </p:cNvPr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2053" y="283"/>
                          <a:ext cx="416" cy="220"/>
                        </a:xfrm>
                        <a:custGeom>
                          <a:avLst/>
                          <a:gdLst>
                            <a:gd name="T0" fmla="*/ 0 w 2012"/>
                            <a:gd name="T1" fmla="*/ 54 h 1064"/>
                            <a:gd name="T2" fmla="*/ 0 w 2012"/>
                            <a:gd name="T3" fmla="*/ 1064 h 1064"/>
                            <a:gd name="T4" fmla="*/ 236 w 2012"/>
                            <a:gd name="T5" fmla="*/ 1064 h 1064"/>
                            <a:gd name="T6" fmla="*/ 1772 w 2012"/>
                            <a:gd name="T7" fmla="*/ 1064 h 1064"/>
                            <a:gd name="T8" fmla="*/ 2012 w 2012"/>
                            <a:gd name="T9" fmla="*/ 1064 h 1064"/>
                            <a:gd name="T10" fmla="*/ 2012 w 2012"/>
                            <a:gd name="T11" fmla="*/ 54 h 1064"/>
                            <a:gd name="T12" fmla="*/ 0 w 2012"/>
                            <a:gd name="T13" fmla="*/ 54 h 1064"/>
                          </a:gdLst>
                          <a:ahLst/>
                          <a:cxnLst>
                            <a:cxn ang="0">
                              <a:pos x="T0" y="T1"/>
                            </a:cxn>
                            <a:cxn ang="0">
                              <a:pos x="T2" y="T3"/>
                            </a:cxn>
                            <a:cxn ang="0">
                              <a:pos x="T4" y="T5"/>
                            </a:cxn>
                            <a:cxn ang="0">
                              <a:pos x="T6" y="T7"/>
                            </a:cxn>
                            <a:cxn ang="0">
                              <a:pos x="T8" y="T9"/>
                            </a:cxn>
                            <a:cxn ang="0">
                              <a:pos x="T10" y="T11"/>
                            </a:cxn>
                            <a:cxn ang="0">
                              <a:pos x="T12" y="T13"/>
                            </a:cxn>
                          </a:cxnLst>
                          <a:rect l="0" t="0" r="r" b="b"/>
                          <a:pathLst>
                            <a:path w="2012" h="1064">
                              <a:moveTo>
                                <a:pt x="0" y="54"/>
                              </a:moveTo>
                              <a:lnTo>
                                <a:pt x="0" y="1064"/>
                              </a:lnTo>
                              <a:lnTo>
                                <a:pt x="236" y="1064"/>
                              </a:lnTo>
                              <a:cubicBezTo>
                                <a:pt x="234" y="8"/>
                                <a:pt x="1770" y="0"/>
                                <a:pt x="1772" y="1064"/>
                              </a:cubicBezTo>
                              <a:lnTo>
                                <a:pt x="2012" y="1064"/>
                              </a:lnTo>
                              <a:lnTo>
                                <a:pt x="2012" y="54"/>
                              </a:lnTo>
                              <a:lnTo>
                                <a:pt x="0" y="54"/>
                              </a:lnTo>
                              <a:close/>
                            </a:path>
                          </a:pathLst>
                        </a:custGeom>
                        <a:solidFill>
                          <a:schemeClr val="accent1"/>
                        </a:solidFill>
                        <a:ln>
                          <a:noFill/>
                        </a:ln>
                        <a:effectLst/>
                        <a:extLs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round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1796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 wrap="none" anchor="ctr"/>
                        <a:lstStyle/>
                        <a:p>
                          <a:endParaRPr lang="en-US"/>
                        </a:p>
                      </p:txBody>
                    </p:sp>
                  </p:grpSp>
                  <p:grpSp>
                    <p:nvGrpSpPr>
                      <p:cNvPr id="98369" name="Group 65">
                        <a:extLst>
                          <a:ext uri="{FF2B5EF4-FFF2-40B4-BE49-F238E27FC236}">
                            <a16:creationId xmlns:a16="http://schemas.microsoft.com/office/drawing/2014/main" id="{8F69423F-C406-DCBC-D7FD-141FB98F9927}"/>
                          </a:ext>
                        </a:extLst>
                      </p:cNvPr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2469" y="283"/>
                        <a:ext cx="822" cy="220"/>
                        <a:chOff x="240" y="720"/>
                        <a:chExt cx="3980" cy="1064"/>
                      </a:xfrm>
                    </p:grpSpPr>
                    <p:sp>
                      <p:nvSpPr>
                        <p:cNvPr id="98370" name="Freeform 66">
                          <a:extLst>
                            <a:ext uri="{FF2B5EF4-FFF2-40B4-BE49-F238E27FC236}">
                              <a16:creationId xmlns:a16="http://schemas.microsoft.com/office/drawing/2014/main" id="{3FE7A864-E451-8DC3-75B3-848493EDA291}"/>
                            </a:ext>
                          </a:extLst>
                        </p:cNvPr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240" y="720"/>
                          <a:ext cx="2012" cy="1064"/>
                        </a:xfrm>
                        <a:custGeom>
                          <a:avLst/>
                          <a:gdLst>
                            <a:gd name="T0" fmla="*/ 0 w 2012"/>
                            <a:gd name="T1" fmla="*/ 54 h 1064"/>
                            <a:gd name="T2" fmla="*/ 0 w 2012"/>
                            <a:gd name="T3" fmla="*/ 1064 h 1064"/>
                            <a:gd name="T4" fmla="*/ 236 w 2012"/>
                            <a:gd name="T5" fmla="*/ 1064 h 1064"/>
                            <a:gd name="T6" fmla="*/ 1772 w 2012"/>
                            <a:gd name="T7" fmla="*/ 1064 h 1064"/>
                            <a:gd name="T8" fmla="*/ 2012 w 2012"/>
                            <a:gd name="T9" fmla="*/ 1064 h 1064"/>
                            <a:gd name="T10" fmla="*/ 2012 w 2012"/>
                            <a:gd name="T11" fmla="*/ 54 h 1064"/>
                            <a:gd name="T12" fmla="*/ 0 w 2012"/>
                            <a:gd name="T13" fmla="*/ 54 h 1064"/>
                          </a:gdLst>
                          <a:ahLst/>
                          <a:cxnLst>
                            <a:cxn ang="0">
                              <a:pos x="T0" y="T1"/>
                            </a:cxn>
                            <a:cxn ang="0">
                              <a:pos x="T2" y="T3"/>
                            </a:cxn>
                            <a:cxn ang="0">
                              <a:pos x="T4" y="T5"/>
                            </a:cxn>
                            <a:cxn ang="0">
                              <a:pos x="T6" y="T7"/>
                            </a:cxn>
                            <a:cxn ang="0">
                              <a:pos x="T8" y="T9"/>
                            </a:cxn>
                            <a:cxn ang="0">
                              <a:pos x="T10" y="T11"/>
                            </a:cxn>
                            <a:cxn ang="0">
                              <a:pos x="T12" y="T13"/>
                            </a:cxn>
                          </a:cxnLst>
                          <a:rect l="0" t="0" r="r" b="b"/>
                          <a:pathLst>
                            <a:path w="2012" h="1064">
                              <a:moveTo>
                                <a:pt x="0" y="54"/>
                              </a:moveTo>
                              <a:lnTo>
                                <a:pt x="0" y="1064"/>
                              </a:lnTo>
                              <a:lnTo>
                                <a:pt x="236" y="1064"/>
                              </a:lnTo>
                              <a:cubicBezTo>
                                <a:pt x="234" y="8"/>
                                <a:pt x="1770" y="0"/>
                                <a:pt x="1772" y="1064"/>
                              </a:cubicBezTo>
                              <a:lnTo>
                                <a:pt x="2012" y="1064"/>
                              </a:lnTo>
                              <a:lnTo>
                                <a:pt x="2012" y="54"/>
                              </a:lnTo>
                              <a:lnTo>
                                <a:pt x="0" y="54"/>
                              </a:lnTo>
                              <a:close/>
                            </a:path>
                          </a:pathLst>
                        </a:custGeom>
                        <a:solidFill>
                          <a:schemeClr val="accent1"/>
                        </a:solidFill>
                        <a:ln>
                          <a:noFill/>
                        </a:ln>
                        <a:effectLst/>
                        <a:extLs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round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1796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 wrap="none" anchor="ctr"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98371" name="Freeform 67">
                          <a:extLst>
                            <a:ext uri="{FF2B5EF4-FFF2-40B4-BE49-F238E27FC236}">
                              <a16:creationId xmlns:a16="http://schemas.microsoft.com/office/drawing/2014/main" id="{DE8D4826-68DF-1276-81D8-7D516E69082D}"/>
                            </a:ext>
                          </a:extLst>
                        </p:cNvPr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2208" y="720"/>
                          <a:ext cx="2012" cy="1064"/>
                        </a:xfrm>
                        <a:custGeom>
                          <a:avLst/>
                          <a:gdLst>
                            <a:gd name="T0" fmla="*/ 0 w 2012"/>
                            <a:gd name="T1" fmla="*/ 54 h 1064"/>
                            <a:gd name="T2" fmla="*/ 0 w 2012"/>
                            <a:gd name="T3" fmla="*/ 1064 h 1064"/>
                            <a:gd name="T4" fmla="*/ 236 w 2012"/>
                            <a:gd name="T5" fmla="*/ 1064 h 1064"/>
                            <a:gd name="T6" fmla="*/ 1772 w 2012"/>
                            <a:gd name="T7" fmla="*/ 1064 h 1064"/>
                            <a:gd name="T8" fmla="*/ 2012 w 2012"/>
                            <a:gd name="T9" fmla="*/ 1064 h 1064"/>
                            <a:gd name="T10" fmla="*/ 2012 w 2012"/>
                            <a:gd name="T11" fmla="*/ 54 h 1064"/>
                            <a:gd name="T12" fmla="*/ 0 w 2012"/>
                            <a:gd name="T13" fmla="*/ 54 h 1064"/>
                          </a:gdLst>
                          <a:ahLst/>
                          <a:cxnLst>
                            <a:cxn ang="0">
                              <a:pos x="T0" y="T1"/>
                            </a:cxn>
                            <a:cxn ang="0">
                              <a:pos x="T2" y="T3"/>
                            </a:cxn>
                            <a:cxn ang="0">
                              <a:pos x="T4" y="T5"/>
                            </a:cxn>
                            <a:cxn ang="0">
                              <a:pos x="T6" y="T7"/>
                            </a:cxn>
                            <a:cxn ang="0">
                              <a:pos x="T8" y="T9"/>
                            </a:cxn>
                            <a:cxn ang="0">
                              <a:pos x="T10" y="T11"/>
                            </a:cxn>
                            <a:cxn ang="0">
                              <a:pos x="T12" y="T13"/>
                            </a:cxn>
                          </a:cxnLst>
                          <a:rect l="0" t="0" r="r" b="b"/>
                          <a:pathLst>
                            <a:path w="2012" h="1064">
                              <a:moveTo>
                                <a:pt x="0" y="54"/>
                              </a:moveTo>
                              <a:lnTo>
                                <a:pt x="0" y="1064"/>
                              </a:lnTo>
                              <a:lnTo>
                                <a:pt x="236" y="1064"/>
                              </a:lnTo>
                              <a:cubicBezTo>
                                <a:pt x="234" y="8"/>
                                <a:pt x="1770" y="0"/>
                                <a:pt x="1772" y="1064"/>
                              </a:cubicBezTo>
                              <a:lnTo>
                                <a:pt x="2012" y="1064"/>
                              </a:lnTo>
                              <a:lnTo>
                                <a:pt x="2012" y="54"/>
                              </a:lnTo>
                              <a:lnTo>
                                <a:pt x="0" y="54"/>
                              </a:lnTo>
                              <a:close/>
                            </a:path>
                          </a:pathLst>
                        </a:custGeom>
                        <a:solidFill>
                          <a:schemeClr val="accent1"/>
                        </a:solidFill>
                        <a:ln>
                          <a:noFill/>
                        </a:ln>
                        <a:effectLst/>
                        <a:extLs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round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1796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 wrap="none" anchor="ctr"/>
                        <a:lstStyle/>
                        <a:p>
                          <a:endParaRPr lang="en-US"/>
                        </a:p>
                      </p:txBody>
                    </p:sp>
                  </p:grpSp>
                  <p:grpSp>
                    <p:nvGrpSpPr>
                      <p:cNvPr id="98372" name="Group 68">
                        <a:extLst>
                          <a:ext uri="{FF2B5EF4-FFF2-40B4-BE49-F238E27FC236}">
                            <a16:creationId xmlns:a16="http://schemas.microsoft.com/office/drawing/2014/main" id="{D63C284C-2B3E-E1BE-A2FD-5D85BC2ADA46}"/>
                          </a:ext>
                        </a:extLst>
                      </p:cNvPr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3291" y="283"/>
                        <a:ext cx="823" cy="220"/>
                        <a:chOff x="240" y="720"/>
                        <a:chExt cx="3980" cy="1064"/>
                      </a:xfrm>
                    </p:grpSpPr>
                    <p:sp>
                      <p:nvSpPr>
                        <p:cNvPr id="98373" name="Freeform 69">
                          <a:extLst>
                            <a:ext uri="{FF2B5EF4-FFF2-40B4-BE49-F238E27FC236}">
                              <a16:creationId xmlns:a16="http://schemas.microsoft.com/office/drawing/2014/main" id="{25AD0552-7540-4530-842C-A3CA4DB10DD6}"/>
                            </a:ext>
                          </a:extLst>
                        </p:cNvPr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240" y="720"/>
                          <a:ext cx="2012" cy="1064"/>
                        </a:xfrm>
                        <a:custGeom>
                          <a:avLst/>
                          <a:gdLst>
                            <a:gd name="T0" fmla="*/ 0 w 2012"/>
                            <a:gd name="T1" fmla="*/ 54 h 1064"/>
                            <a:gd name="T2" fmla="*/ 0 w 2012"/>
                            <a:gd name="T3" fmla="*/ 1064 h 1064"/>
                            <a:gd name="T4" fmla="*/ 236 w 2012"/>
                            <a:gd name="T5" fmla="*/ 1064 h 1064"/>
                            <a:gd name="T6" fmla="*/ 1772 w 2012"/>
                            <a:gd name="T7" fmla="*/ 1064 h 1064"/>
                            <a:gd name="T8" fmla="*/ 2012 w 2012"/>
                            <a:gd name="T9" fmla="*/ 1064 h 1064"/>
                            <a:gd name="T10" fmla="*/ 2012 w 2012"/>
                            <a:gd name="T11" fmla="*/ 54 h 1064"/>
                            <a:gd name="T12" fmla="*/ 0 w 2012"/>
                            <a:gd name="T13" fmla="*/ 54 h 1064"/>
                          </a:gdLst>
                          <a:ahLst/>
                          <a:cxnLst>
                            <a:cxn ang="0">
                              <a:pos x="T0" y="T1"/>
                            </a:cxn>
                            <a:cxn ang="0">
                              <a:pos x="T2" y="T3"/>
                            </a:cxn>
                            <a:cxn ang="0">
                              <a:pos x="T4" y="T5"/>
                            </a:cxn>
                            <a:cxn ang="0">
                              <a:pos x="T6" y="T7"/>
                            </a:cxn>
                            <a:cxn ang="0">
                              <a:pos x="T8" y="T9"/>
                            </a:cxn>
                            <a:cxn ang="0">
                              <a:pos x="T10" y="T11"/>
                            </a:cxn>
                            <a:cxn ang="0">
                              <a:pos x="T12" y="T13"/>
                            </a:cxn>
                          </a:cxnLst>
                          <a:rect l="0" t="0" r="r" b="b"/>
                          <a:pathLst>
                            <a:path w="2012" h="1064">
                              <a:moveTo>
                                <a:pt x="0" y="54"/>
                              </a:moveTo>
                              <a:lnTo>
                                <a:pt x="0" y="1064"/>
                              </a:lnTo>
                              <a:lnTo>
                                <a:pt x="236" y="1064"/>
                              </a:lnTo>
                              <a:cubicBezTo>
                                <a:pt x="234" y="8"/>
                                <a:pt x="1770" y="0"/>
                                <a:pt x="1772" y="1064"/>
                              </a:cubicBezTo>
                              <a:lnTo>
                                <a:pt x="2012" y="1064"/>
                              </a:lnTo>
                              <a:lnTo>
                                <a:pt x="2012" y="54"/>
                              </a:lnTo>
                              <a:lnTo>
                                <a:pt x="0" y="54"/>
                              </a:lnTo>
                              <a:close/>
                            </a:path>
                          </a:pathLst>
                        </a:custGeom>
                        <a:solidFill>
                          <a:schemeClr val="accent1"/>
                        </a:solidFill>
                        <a:ln>
                          <a:noFill/>
                        </a:ln>
                        <a:effectLst/>
                        <a:extLs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round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1796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 wrap="none" anchor="ctr"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98374" name="Freeform 70">
                          <a:extLst>
                            <a:ext uri="{FF2B5EF4-FFF2-40B4-BE49-F238E27FC236}">
                              <a16:creationId xmlns:a16="http://schemas.microsoft.com/office/drawing/2014/main" id="{1CC5E0DE-A2A7-1B5B-ED4C-016E7CD7169E}"/>
                            </a:ext>
                          </a:extLst>
                        </p:cNvPr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2208" y="720"/>
                          <a:ext cx="2012" cy="1064"/>
                        </a:xfrm>
                        <a:custGeom>
                          <a:avLst/>
                          <a:gdLst>
                            <a:gd name="T0" fmla="*/ 0 w 2012"/>
                            <a:gd name="T1" fmla="*/ 54 h 1064"/>
                            <a:gd name="T2" fmla="*/ 0 w 2012"/>
                            <a:gd name="T3" fmla="*/ 1064 h 1064"/>
                            <a:gd name="T4" fmla="*/ 236 w 2012"/>
                            <a:gd name="T5" fmla="*/ 1064 h 1064"/>
                            <a:gd name="T6" fmla="*/ 1772 w 2012"/>
                            <a:gd name="T7" fmla="*/ 1064 h 1064"/>
                            <a:gd name="T8" fmla="*/ 2012 w 2012"/>
                            <a:gd name="T9" fmla="*/ 1064 h 1064"/>
                            <a:gd name="T10" fmla="*/ 2012 w 2012"/>
                            <a:gd name="T11" fmla="*/ 54 h 1064"/>
                            <a:gd name="T12" fmla="*/ 0 w 2012"/>
                            <a:gd name="T13" fmla="*/ 54 h 1064"/>
                          </a:gdLst>
                          <a:ahLst/>
                          <a:cxnLst>
                            <a:cxn ang="0">
                              <a:pos x="T0" y="T1"/>
                            </a:cxn>
                            <a:cxn ang="0">
                              <a:pos x="T2" y="T3"/>
                            </a:cxn>
                            <a:cxn ang="0">
                              <a:pos x="T4" y="T5"/>
                            </a:cxn>
                            <a:cxn ang="0">
                              <a:pos x="T6" y="T7"/>
                            </a:cxn>
                            <a:cxn ang="0">
                              <a:pos x="T8" y="T9"/>
                            </a:cxn>
                            <a:cxn ang="0">
                              <a:pos x="T10" y="T11"/>
                            </a:cxn>
                            <a:cxn ang="0">
                              <a:pos x="T12" y="T13"/>
                            </a:cxn>
                          </a:cxnLst>
                          <a:rect l="0" t="0" r="r" b="b"/>
                          <a:pathLst>
                            <a:path w="2012" h="1064">
                              <a:moveTo>
                                <a:pt x="0" y="54"/>
                              </a:moveTo>
                              <a:lnTo>
                                <a:pt x="0" y="1064"/>
                              </a:lnTo>
                              <a:lnTo>
                                <a:pt x="236" y="1064"/>
                              </a:lnTo>
                              <a:cubicBezTo>
                                <a:pt x="234" y="8"/>
                                <a:pt x="1770" y="0"/>
                                <a:pt x="1772" y="1064"/>
                              </a:cubicBezTo>
                              <a:lnTo>
                                <a:pt x="2012" y="1064"/>
                              </a:lnTo>
                              <a:lnTo>
                                <a:pt x="2012" y="54"/>
                              </a:lnTo>
                              <a:lnTo>
                                <a:pt x="0" y="54"/>
                              </a:lnTo>
                              <a:close/>
                            </a:path>
                          </a:pathLst>
                        </a:custGeom>
                        <a:solidFill>
                          <a:schemeClr val="accent1"/>
                        </a:solidFill>
                        <a:ln>
                          <a:noFill/>
                        </a:ln>
                        <a:effectLst/>
                        <a:extLs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round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1796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 wrap="none" anchor="ctr"/>
                        <a:lstStyle/>
                        <a:p>
                          <a:endParaRPr lang="en-US"/>
                        </a:p>
                      </p:txBody>
                    </p:sp>
                  </p:grpSp>
                  <p:grpSp>
                    <p:nvGrpSpPr>
                      <p:cNvPr id="98375" name="Group 71">
                        <a:extLst>
                          <a:ext uri="{FF2B5EF4-FFF2-40B4-BE49-F238E27FC236}">
                            <a16:creationId xmlns:a16="http://schemas.microsoft.com/office/drawing/2014/main" id="{4ED8BD01-6983-6066-2F1C-6C05B333DA6B}"/>
                          </a:ext>
                        </a:extLst>
                      </p:cNvPr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4114" y="283"/>
                        <a:ext cx="823" cy="220"/>
                        <a:chOff x="240" y="720"/>
                        <a:chExt cx="3980" cy="1064"/>
                      </a:xfrm>
                    </p:grpSpPr>
                    <p:sp>
                      <p:nvSpPr>
                        <p:cNvPr id="98376" name="Freeform 72">
                          <a:extLst>
                            <a:ext uri="{FF2B5EF4-FFF2-40B4-BE49-F238E27FC236}">
                              <a16:creationId xmlns:a16="http://schemas.microsoft.com/office/drawing/2014/main" id="{DD79AA4F-6136-2115-C71C-D10A3799C581}"/>
                            </a:ext>
                          </a:extLst>
                        </p:cNvPr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240" y="720"/>
                          <a:ext cx="2012" cy="1064"/>
                        </a:xfrm>
                        <a:custGeom>
                          <a:avLst/>
                          <a:gdLst>
                            <a:gd name="T0" fmla="*/ 0 w 2012"/>
                            <a:gd name="T1" fmla="*/ 54 h 1064"/>
                            <a:gd name="T2" fmla="*/ 0 w 2012"/>
                            <a:gd name="T3" fmla="*/ 1064 h 1064"/>
                            <a:gd name="T4" fmla="*/ 236 w 2012"/>
                            <a:gd name="T5" fmla="*/ 1064 h 1064"/>
                            <a:gd name="T6" fmla="*/ 1772 w 2012"/>
                            <a:gd name="T7" fmla="*/ 1064 h 1064"/>
                            <a:gd name="T8" fmla="*/ 2012 w 2012"/>
                            <a:gd name="T9" fmla="*/ 1064 h 1064"/>
                            <a:gd name="T10" fmla="*/ 2012 w 2012"/>
                            <a:gd name="T11" fmla="*/ 54 h 1064"/>
                            <a:gd name="T12" fmla="*/ 0 w 2012"/>
                            <a:gd name="T13" fmla="*/ 54 h 1064"/>
                          </a:gdLst>
                          <a:ahLst/>
                          <a:cxnLst>
                            <a:cxn ang="0">
                              <a:pos x="T0" y="T1"/>
                            </a:cxn>
                            <a:cxn ang="0">
                              <a:pos x="T2" y="T3"/>
                            </a:cxn>
                            <a:cxn ang="0">
                              <a:pos x="T4" y="T5"/>
                            </a:cxn>
                            <a:cxn ang="0">
                              <a:pos x="T6" y="T7"/>
                            </a:cxn>
                            <a:cxn ang="0">
                              <a:pos x="T8" y="T9"/>
                            </a:cxn>
                            <a:cxn ang="0">
                              <a:pos x="T10" y="T11"/>
                            </a:cxn>
                            <a:cxn ang="0">
                              <a:pos x="T12" y="T13"/>
                            </a:cxn>
                          </a:cxnLst>
                          <a:rect l="0" t="0" r="r" b="b"/>
                          <a:pathLst>
                            <a:path w="2012" h="1064">
                              <a:moveTo>
                                <a:pt x="0" y="54"/>
                              </a:moveTo>
                              <a:lnTo>
                                <a:pt x="0" y="1064"/>
                              </a:lnTo>
                              <a:lnTo>
                                <a:pt x="236" y="1064"/>
                              </a:lnTo>
                              <a:cubicBezTo>
                                <a:pt x="234" y="8"/>
                                <a:pt x="1770" y="0"/>
                                <a:pt x="1772" y="1064"/>
                              </a:cubicBezTo>
                              <a:lnTo>
                                <a:pt x="2012" y="1064"/>
                              </a:lnTo>
                              <a:lnTo>
                                <a:pt x="2012" y="54"/>
                              </a:lnTo>
                              <a:lnTo>
                                <a:pt x="0" y="54"/>
                              </a:lnTo>
                              <a:close/>
                            </a:path>
                          </a:pathLst>
                        </a:custGeom>
                        <a:solidFill>
                          <a:schemeClr val="accent1"/>
                        </a:solidFill>
                        <a:ln>
                          <a:noFill/>
                        </a:ln>
                        <a:effectLst/>
                        <a:extLs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round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1796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 wrap="none" anchor="ctr"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98377" name="Freeform 73">
                          <a:extLst>
                            <a:ext uri="{FF2B5EF4-FFF2-40B4-BE49-F238E27FC236}">
                              <a16:creationId xmlns:a16="http://schemas.microsoft.com/office/drawing/2014/main" id="{CE66A6DF-97A0-757A-14E5-69D01E4F9448}"/>
                            </a:ext>
                          </a:extLst>
                        </p:cNvPr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2208" y="720"/>
                          <a:ext cx="2012" cy="1064"/>
                        </a:xfrm>
                        <a:custGeom>
                          <a:avLst/>
                          <a:gdLst>
                            <a:gd name="T0" fmla="*/ 0 w 2012"/>
                            <a:gd name="T1" fmla="*/ 54 h 1064"/>
                            <a:gd name="T2" fmla="*/ 0 w 2012"/>
                            <a:gd name="T3" fmla="*/ 1064 h 1064"/>
                            <a:gd name="T4" fmla="*/ 236 w 2012"/>
                            <a:gd name="T5" fmla="*/ 1064 h 1064"/>
                            <a:gd name="T6" fmla="*/ 1772 w 2012"/>
                            <a:gd name="T7" fmla="*/ 1064 h 1064"/>
                            <a:gd name="T8" fmla="*/ 2012 w 2012"/>
                            <a:gd name="T9" fmla="*/ 1064 h 1064"/>
                            <a:gd name="T10" fmla="*/ 2012 w 2012"/>
                            <a:gd name="T11" fmla="*/ 54 h 1064"/>
                            <a:gd name="T12" fmla="*/ 0 w 2012"/>
                            <a:gd name="T13" fmla="*/ 54 h 1064"/>
                          </a:gdLst>
                          <a:ahLst/>
                          <a:cxnLst>
                            <a:cxn ang="0">
                              <a:pos x="T0" y="T1"/>
                            </a:cxn>
                            <a:cxn ang="0">
                              <a:pos x="T2" y="T3"/>
                            </a:cxn>
                            <a:cxn ang="0">
                              <a:pos x="T4" y="T5"/>
                            </a:cxn>
                            <a:cxn ang="0">
                              <a:pos x="T6" y="T7"/>
                            </a:cxn>
                            <a:cxn ang="0">
                              <a:pos x="T8" y="T9"/>
                            </a:cxn>
                            <a:cxn ang="0">
                              <a:pos x="T10" y="T11"/>
                            </a:cxn>
                            <a:cxn ang="0">
                              <a:pos x="T12" y="T13"/>
                            </a:cxn>
                          </a:cxnLst>
                          <a:rect l="0" t="0" r="r" b="b"/>
                          <a:pathLst>
                            <a:path w="2012" h="1064">
                              <a:moveTo>
                                <a:pt x="0" y="54"/>
                              </a:moveTo>
                              <a:lnTo>
                                <a:pt x="0" y="1064"/>
                              </a:lnTo>
                              <a:lnTo>
                                <a:pt x="236" y="1064"/>
                              </a:lnTo>
                              <a:cubicBezTo>
                                <a:pt x="234" y="8"/>
                                <a:pt x="1770" y="0"/>
                                <a:pt x="1772" y="1064"/>
                              </a:cubicBezTo>
                              <a:lnTo>
                                <a:pt x="2012" y="1064"/>
                              </a:lnTo>
                              <a:lnTo>
                                <a:pt x="2012" y="54"/>
                              </a:lnTo>
                              <a:lnTo>
                                <a:pt x="0" y="54"/>
                              </a:lnTo>
                              <a:close/>
                            </a:path>
                          </a:pathLst>
                        </a:custGeom>
                        <a:solidFill>
                          <a:schemeClr val="accent1"/>
                        </a:solidFill>
                        <a:ln>
                          <a:noFill/>
                        </a:ln>
                        <a:effectLst/>
                        <a:extLs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round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1796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 wrap="none" anchor="ctr"/>
                        <a:lstStyle/>
                        <a:p>
                          <a:endParaRPr lang="en-US"/>
                        </a:p>
                      </p:txBody>
                    </p:sp>
                  </p:grpSp>
                  <p:grpSp>
                    <p:nvGrpSpPr>
                      <p:cNvPr id="98378" name="Group 74">
                        <a:extLst>
                          <a:ext uri="{FF2B5EF4-FFF2-40B4-BE49-F238E27FC236}">
                            <a16:creationId xmlns:a16="http://schemas.microsoft.com/office/drawing/2014/main" id="{D6446BA2-0F0B-E504-3FCC-B4D359A4E61E}"/>
                          </a:ext>
                        </a:extLst>
                      </p:cNvPr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4937" y="283"/>
                        <a:ext cx="823" cy="220"/>
                        <a:chOff x="240" y="720"/>
                        <a:chExt cx="3980" cy="1064"/>
                      </a:xfrm>
                    </p:grpSpPr>
                    <p:sp>
                      <p:nvSpPr>
                        <p:cNvPr id="98379" name="Freeform 75">
                          <a:extLst>
                            <a:ext uri="{FF2B5EF4-FFF2-40B4-BE49-F238E27FC236}">
                              <a16:creationId xmlns:a16="http://schemas.microsoft.com/office/drawing/2014/main" id="{A19718F2-5B14-A1C1-9440-04D103EAAF32}"/>
                            </a:ext>
                          </a:extLst>
                        </p:cNvPr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240" y="720"/>
                          <a:ext cx="2012" cy="1064"/>
                        </a:xfrm>
                        <a:custGeom>
                          <a:avLst/>
                          <a:gdLst>
                            <a:gd name="T0" fmla="*/ 0 w 2012"/>
                            <a:gd name="T1" fmla="*/ 54 h 1064"/>
                            <a:gd name="T2" fmla="*/ 0 w 2012"/>
                            <a:gd name="T3" fmla="*/ 1064 h 1064"/>
                            <a:gd name="T4" fmla="*/ 236 w 2012"/>
                            <a:gd name="T5" fmla="*/ 1064 h 1064"/>
                            <a:gd name="T6" fmla="*/ 1772 w 2012"/>
                            <a:gd name="T7" fmla="*/ 1064 h 1064"/>
                            <a:gd name="T8" fmla="*/ 2012 w 2012"/>
                            <a:gd name="T9" fmla="*/ 1064 h 1064"/>
                            <a:gd name="T10" fmla="*/ 2012 w 2012"/>
                            <a:gd name="T11" fmla="*/ 54 h 1064"/>
                            <a:gd name="T12" fmla="*/ 0 w 2012"/>
                            <a:gd name="T13" fmla="*/ 54 h 1064"/>
                          </a:gdLst>
                          <a:ahLst/>
                          <a:cxnLst>
                            <a:cxn ang="0">
                              <a:pos x="T0" y="T1"/>
                            </a:cxn>
                            <a:cxn ang="0">
                              <a:pos x="T2" y="T3"/>
                            </a:cxn>
                            <a:cxn ang="0">
                              <a:pos x="T4" y="T5"/>
                            </a:cxn>
                            <a:cxn ang="0">
                              <a:pos x="T6" y="T7"/>
                            </a:cxn>
                            <a:cxn ang="0">
                              <a:pos x="T8" y="T9"/>
                            </a:cxn>
                            <a:cxn ang="0">
                              <a:pos x="T10" y="T11"/>
                            </a:cxn>
                            <a:cxn ang="0">
                              <a:pos x="T12" y="T13"/>
                            </a:cxn>
                          </a:cxnLst>
                          <a:rect l="0" t="0" r="r" b="b"/>
                          <a:pathLst>
                            <a:path w="2012" h="1064">
                              <a:moveTo>
                                <a:pt x="0" y="54"/>
                              </a:moveTo>
                              <a:lnTo>
                                <a:pt x="0" y="1064"/>
                              </a:lnTo>
                              <a:lnTo>
                                <a:pt x="236" y="1064"/>
                              </a:lnTo>
                              <a:cubicBezTo>
                                <a:pt x="234" y="8"/>
                                <a:pt x="1770" y="0"/>
                                <a:pt x="1772" y="1064"/>
                              </a:cubicBezTo>
                              <a:lnTo>
                                <a:pt x="2012" y="1064"/>
                              </a:lnTo>
                              <a:lnTo>
                                <a:pt x="2012" y="54"/>
                              </a:lnTo>
                              <a:lnTo>
                                <a:pt x="0" y="54"/>
                              </a:lnTo>
                              <a:close/>
                            </a:path>
                          </a:pathLst>
                        </a:custGeom>
                        <a:solidFill>
                          <a:schemeClr val="accent1"/>
                        </a:solidFill>
                        <a:ln>
                          <a:noFill/>
                        </a:ln>
                        <a:effectLst/>
                        <a:extLs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round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1796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 wrap="none" anchor="ctr"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98380" name="Freeform 76">
                          <a:extLst>
                            <a:ext uri="{FF2B5EF4-FFF2-40B4-BE49-F238E27FC236}">
                              <a16:creationId xmlns:a16="http://schemas.microsoft.com/office/drawing/2014/main" id="{6CD31072-6904-253B-5B50-51F8FD86B081}"/>
                            </a:ext>
                          </a:extLst>
                        </p:cNvPr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2208" y="720"/>
                          <a:ext cx="2012" cy="1064"/>
                        </a:xfrm>
                        <a:custGeom>
                          <a:avLst/>
                          <a:gdLst>
                            <a:gd name="T0" fmla="*/ 0 w 2012"/>
                            <a:gd name="T1" fmla="*/ 54 h 1064"/>
                            <a:gd name="T2" fmla="*/ 0 w 2012"/>
                            <a:gd name="T3" fmla="*/ 1064 h 1064"/>
                            <a:gd name="T4" fmla="*/ 236 w 2012"/>
                            <a:gd name="T5" fmla="*/ 1064 h 1064"/>
                            <a:gd name="T6" fmla="*/ 1772 w 2012"/>
                            <a:gd name="T7" fmla="*/ 1064 h 1064"/>
                            <a:gd name="T8" fmla="*/ 2012 w 2012"/>
                            <a:gd name="T9" fmla="*/ 1064 h 1064"/>
                            <a:gd name="T10" fmla="*/ 2012 w 2012"/>
                            <a:gd name="T11" fmla="*/ 54 h 1064"/>
                            <a:gd name="T12" fmla="*/ 0 w 2012"/>
                            <a:gd name="T13" fmla="*/ 54 h 1064"/>
                          </a:gdLst>
                          <a:ahLst/>
                          <a:cxnLst>
                            <a:cxn ang="0">
                              <a:pos x="T0" y="T1"/>
                            </a:cxn>
                            <a:cxn ang="0">
                              <a:pos x="T2" y="T3"/>
                            </a:cxn>
                            <a:cxn ang="0">
                              <a:pos x="T4" y="T5"/>
                            </a:cxn>
                            <a:cxn ang="0">
                              <a:pos x="T6" y="T7"/>
                            </a:cxn>
                            <a:cxn ang="0">
                              <a:pos x="T8" y="T9"/>
                            </a:cxn>
                            <a:cxn ang="0">
                              <a:pos x="T10" y="T11"/>
                            </a:cxn>
                            <a:cxn ang="0">
                              <a:pos x="T12" y="T13"/>
                            </a:cxn>
                          </a:cxnLst>
                          <a:rect l="0" t="0" r="r" b="b"/>
                          <a:pathLst>
                            <a:path w="2012" h="1064">
                              <a:moveTo>
                                <a:pt x="0" y="54"/>
                              </a:moveTo>
                              <a:lnTo>
                                <a:pt x="0" y="1064"/>
                              </a:lnTo>
                              <a:lnTo>
                                <a:pt x="236" y="1064"/>
                              </a:lnTo>
                              <a:cubicBezTo>
                                <a:pt x="234" y="8"/>
                                <a:pt x="1770" y="0"/>
                                <a:pt x="1772" y="1064"/>
                              </a:cubicBezTo>
                              <a:lnTo>
                                <a:pt x="2012" y="1064"/>
                              </a:lnTo>
                              <a:lnTo>
                                <a:pt x="2012" y="54"/>
                              </a:lnTo>
                              <a:lnTo>
                                <a:pt x="0" y="54"/>
                              </a:lnTo>
                              <a:close/>
                            </a:path>
                          </a:pathLst>
                        </a:custGeom>
                        <a:solidFill>
                          <a:schemeClr val="accent1"/>
                        </a:solidFill>
                        <a:ln>
                          <a:noFill/>
                        </a:ln>
                        <a:effectLst/>
                        <a:extLs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round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1796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 wrap="none" anchor="ctr"/>
                        <a:lstStyle/>
                        <a:p>
                          <a:endParaRPr lang="en-US"/>
                        </a:p>
                      </p:txBody>
                    </p:sp>
                  </p:grpSp>
                </p:grpSp>
                <p:grpSp>
                  <p:nvGrpSpPr>
                    <p:cNvPr id="98381" name="Group 77">
                      <a:extLst>
                        <a:ext uri="{FF2B5EF4-FFF2-40B4-BE49-F238E27FC236}">
                          <a16:creationId xmlns:a16="http://schemas.microsoft.com/office/drawing/2014/main" id="{BFA96E7F-821A-65A3-2202-E3B91D67A86C}"/>
                        </a:ext>
                      </a:extLst>
                    </p:cNvPr>
                    <p:cNvGrpSpPr>
                      <a:grpSpLocks/>
                    </p:cNvGrpSpPr>
                    <p:nvPr/>
                  </p:nvGrpSpPr>
                  <p:grpSpPr bwMode="auto">
                    <a:xfrm>
                      <a:off x="3378" y="463"/>
                      <a:ext cx="418" cy="112"/>
                      <a:chOff x="240" y="720"/>
                      <a:chExt cx="3980" cy="1064"/>
                    </a:xfrm>
                  </p:grpSpPr>
                  <p:sp>
                    <p:nvSpPr>
                      <p:cNvPr id="98382" name="Freeform 78">
                        <a:extLst>
                          <a:ext uri="{FF2B5EF4-FFF2-40B4-BE49-F238E27FC236}">
                            <a16:creationId xmlns:a16="http://schemas.microsoft.com/office/drawing/2014/main" id="{B4240725-AE27-A238-4B89-6BC47B89650F}"/>
                          </a:ext>
                        </a:extLst>
                      </p:cNvPr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40" y="720"/>
                        <a:ext cx="2012" cy="1064"/>
                      </a:xfrm>
                      <a:custGeom>
                        <a:avLst/>
                        <a:gdLst>
                          <a:gd name="T0" fmla="*/ 0 w 2012"/>
                          <a:gd name="T1" fmla="*/ 54 h 1064"/>
                          <a:gd name="T2" fmla="*/ 0 w 2012"/>
                          <a:gd name="T3" fmla="*/ 1064 h 1064"/>
                          <a:gd name="T4" fmla="*/ 236 w 2012"/>
                          <a:gd name="T5" fmla="*/ 1064 h 1064"/>
                          <a:gd name="T6" fmla="*/ 1772 w 2012"/>
                          <a:gd name="T7" fmla="*/ 1064 h 1064"/>
                          <a:gd name="T8" fmla="*/ 2012 w 2012"/>
                          <a:gd name="T9" fmla="*/ 1064 h 1064"/>
                          <a:gd name="T10" fmla="*/ 2012 w 2012"/>
                          <a:gd name="T11" fmla="*/ 54 h 1064"/>
                          <a:gd name="T12" fmla="*/ 0 w 2012"/>
                          <a:gd name="T13" fmla="*/ 54 h 1064"/>
                        </a:gdLst>
                        <a:ahLst/>
                        <a:cxnLst>
                          <a:cxn ang="0">
                            <a:pos x="T0" y="T1"/>
                          </a:cxn>
                          <a:cxn ang="0">
                            <a:pos x="T2" y="T3"/>
                          </a:cxn>
                          <a:cxn ang="0">
                            <a:pos x="T4" y="T5"/>
                          </a:cxn>
                          <a:cxn ang="0">
                            <a:pos x="T6" y="T7"/>
                          </a:cxn>
                          <a:cxn ang="0">
                            <a:pos x="T8" y="T9"/>
                          </a:cxn>
                          <a:cxn ang="0">
                            <a:pos x="T10" y="T11"/>
                          </a:cxn>
                          <a:cxn ang="0">
                            <a:pos x="T12" y="T13"/>
                          </a:cxn>
                        </a:cxnLst>
                        <a:rect l="0" t="0" r="r" b="b"/>
                        <a:pathLst>
                          <a:path w="2012" h="1064">
                            <a:moveTo>
                              <a:pt x="0" y="54"/>
                            </a:moveTo>
                            <a:lnTo>
                              <a:pt x="0" y="1064"/>
                            </a:lnTo>
                            <a:lnTo>
                              <a:pt x="236" y="1064"/>
                            </a:lnTo>
                            <a:cubicBezTo>
                              <a:pt x="234" y="8"/>
                              <a:pt x="1770" y="0"/>
                              <a:pt x="1772" y="1064"/>
                            </a:cubicBezTo>
                            <a:lnTo>
                              <a:pt x="2012" y="1064"/>
                            </a:lnTo>
                            <a:lnTo>
                              <a:pt x="2012" y="54"/>
                            </a:lnTo>
                            <a:lnTo>
                              <a:pt x="0" y="54"/>
                            </a:lnTo>
                            <a:close/>
                          </a:path>
                        </a:pathLst>
                      </a:custGeom>
                      <a:solidFill>
                        <a:schemeClr val="accent1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round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1796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98383" name="Freeform 79">
                        <a:extLst>
                          <a:ext uri="{FF2B5EF4-FFF2-40B4-BE49-F238E27FC236}">
                            <a16:creationId xmlns:a16="http://schemas.microsoft.com/office/drawing/2014/main" id="{AADF1868-C816-4D4D-7137-B1796A108CCE}"/>
                          </a:ext>
                        </a:extLst>
                      </p:cNvPr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208" y="720"/>
                        <a:ext cx="2012" cy="1064"/>
                      </a:xfrm>
                      <a:custGeom>
                        <a:avLst/>
                        <a:gdLst>
                          <a:gd name="T0" fmla="*/ 0 w 2012"/>
                          <a:gd name="T1" fmla="*/ 54 h 1064"/>
                          <a:gd name="T2" fmla="*/ 0 w 2012"/>
                          <a:gd name="T3" fmla="*/ 1064 h 1064"/>
                          <a:gd name="T4" fmla="*/ 236 w 2012"/>
                          <a:gd name="T5" fmla="*/ 1064 h 1064"/>
                          <a:gd name="T6" fmla="*/ 1772 w 2012"/>
                          <a:gd name="T7" fmla="*/ 1064 h 1064"/>
                          <a:gd name="T8" fmla="*/ 2012 w 2012"/>
                          <a:gd name="T9" fmla="*/ 1064 h 1064"/>
                          <a:gd name="T10" fmla="*/ 2012 w 2012"/>
                          <a:gd name="T11" fmla="*/ 54 h 1064"/>
                          <a:gd name="T12" fmla="*/ 0 w 2012"/>
                          <a:gd name="T13" fmla="*/ 54 h 1064"/>
                        </a:gdLst>
                        <a:ahLst/>
                        <a:cxnLst>
                          <a:cxn ang="0">
                            <a:pos x="T0" y="T1"/>
                          </a:cxn>
                          <a:cxn ang="0">
                            <a:pos x="T2" y="T3"/>
                          </a:cxn>
                          <a:cxn ang="0">
                            <a:pos x="T4" y="T5"/>
                          </a:cxn>
                          <a:cxn ang="0">
                            <a:pos x="T6" y="T7"/>
                          </a:cxn>
                          <a:cxn ang="0">
                            <a:pos x="T8" y="T9"/>
                          </a:cxn>
                          <a:cxn ang="0">
                            <a:pos x="T10" y="T11"/>
                          </a:cxn>
                          <a:cxn ang="0">
                            <a:pos x="T12" y="T13"/>
                          </a:cxn>
                        </a:cxnLst>
                        <a:rect l="0" t="0" r="r" b="b"/>
                        <a:pathLst>
                          <a:path w="2012" h="1064">
                            <a:moveTo>
                              <a:pt x="0" y="54"/>
                            </a:moveTo>
                            <a:lnTo>
                              <a:pt x="0" y="1064"/>
                            </a:lnTo>
                            <a:lnTo>
                              <a:pt x="236" y="1064"/>
                            </a:lnTo>
                            <a:cubicBezTo>
                              <a:pt x="234" y="8"/>
                              <a:pt x="1770" y="0"/>
                              <a:pt x="1772" y="1064"/>
                            </a:cubicBezTo>
                            <a:lnTo>
                              <a:pt x="2012" y="1064"/>
                            </a:lnTo>
                            <a:lnTo>
                              <a:pt x="2012" y="54"/>
                            </a:lnTo>
                            <a:lnTo>
                              <a:pt x="0" y="54"/>
                            </a:lnTo>
                            <a:close/>
                          </a:path>
                        </a:pathLst>
                      </a:custGeom>
                      <a:solidFill>
                        <a:schemeClr val="accent1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round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1796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endParaRPr lang="en-US"/>
                      </a:p>
                    </p:txBody>
                  </p:sp>
                </p:grpSp>
                <p:grpSp>
                  <p:nvGrpSpPr>
                    <p:cNvPr id="98384" name="Group 80">
                      <a:extLst>
                        <a:ext uri="{FF2B5EF4-FFF2-40B4-BE49-F238E27FC236}">
                          <a16:creationId xmlns:a16="http://schemas.microsoft.com/office/drawing/2014/main" id="{59BA0DDE-8F89-0619-5ECB-1AE97FF019C0}"/>
                        </a:ext>
                      </a:extLst>
                    </p:cNvPr>
                    <p:cNvGrpSpPr>
                      <a:grpSpLocks/>
                    </p:cNvGrpSpPr>
                    <p:nvPr/>
                  </p:nvGrpSpPr>
                  <p:grpSpPr bwMode="auto">
                    <a:xfrm>
                      <a:off x="3796" y="463"/>
                      <a:ext cx="419" cy="112"/>
                      <a:chOff x="240" y="720"/>
                      <a:chExt cx="3980" cy="1064"/>
                    </a:xfrm>
                  </p:grpSpPr>
                  <p:sp>
                    <p:nvSpPr>
                      <p:cNvPr id="98385" name="Freeform 81">
                        <a:extLst>
                          <a:ext uri="{FF2B5EF4-FFF2-40B4-BE49-F238E27FC236}">
                            <a16:creationId xmlns:a16="http://schemas.microsoft.com/office/drawing/2014/main" id="{B584429D-9B7F-403C-72BE-5149BD83E77B}"/>
                          </a:ext>
                        </a:extLst>
                      </p:cNvPr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40" y="720"/>
                        <a:ext cx="2012" cy="1064"/>
                      </a:xfrm>
                      <a:custGeom>
                        <a:avLst/>
                        <a:gdLst>
                          <a:gd name="T0" fmla="*/ 0 w 2012"/>
                          <a:gd name="T1" fmla="*/ 54 h 1064"/>
                          <a:gd name="T2" fmla="*/ 0 w 2012"/>
                          <a:gd name="T3" fmla="*/ 1064 h 1064"/>
                          <a:gd name="T4" fmla="*/ 236 w 2012"/>
                          <a:gd name="T5" fmla="*/ 1064 h 1064"/>
                          <a:gd name="T6" fmla="*/ 1772 w 2012"/>
                          <a:gd name="T7" fmla="*/ 1064 h 1064"/>
                          <a:gd name="T8" fmla="*/ 2012 w 2012"/>
                          <a:gd name="T9" fmla="*/ 1064 h 1064"/>
                          <a:gd name="T10" fmla="*/ 2012 w 2012"/>
                          <a:gd name="T11" fmla="*/ 54 h 1064"/>
                          <a:gd name="T12" fmla="*/ 0 w 2012"/>
                          <a:gd name="T13" fmla="*/ 54 h 1064"/>
                        </a:gdLst>
                        <a:ahLst/>
                        <a:cxnLst>
                          <a:cxn ang="0">
                            <a:pos x="T0" y="T1"/>
                          </a:cxn>
                          <a:cxn ang="0">
                            <a:pos x="T2" y="T3"/>
                          </a:cxn>
                          <a:cxn ang="0">
                            <a:pos x="T4" y="T5"/>
                          </a:cxn>
                          <a:cxn ang="0">
                            <a:pos x="T6" y="T7"/>
                          </a:cxn>
                          <a:cxn ang="0">
                            <a:pos x="T8" y="T9"/>
                          </a:cxn>
                          <a:cxn ang="0">
                            <a:pos x="T10" y="T11"/>
                          </a:cxn>
                          <a:cxn ang="0">
                            <a:pos x="T12" y="T13"/>
                          </a:cxn>
                        </a:cxnLst>
                        <a:rect l="0" t="0" r="r" b="b"/>
                        <a:pathLst>
                          <a:path w="2012" h="1064">
                            <a:moveTo>
                              <a:pt x="0" y="54"/>
                            </a:moveTo>
                            <a:lnTo>
                              <a:pt x="0" y="1064"/>
                            </a:lnTo>
                            <a:lnTo>
                              <a:pt x="236" y="1064"/>
                            </a:lnTo>
                            <a:cubicBezTo>
                              <a:pt x="234" y="8"/>
                              <a:pt x="1770" y="0"/>
                              <a:pt x="1772" y="1064"/>
                            </a:cubicBezTo>
                            <a:lnTo>
                              <a:pt x="2012" y="1064"/>
                            </a:lnTo>
                            <a:lnTo>
                              <a:pt x="2012" y="54"/>
                            </a:lnTo>
                            <a:lnTo>
                              <a:pt x="0" y="54"/>
                            </a:lnTo>
                            <a:close/>
                          </a:path>
                        </a:pathLst>
                      </a:custGeom>
                      <a:solidFill>
                        <a:schemeClr val="accent1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round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1796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98386" name="Freeform 82">
                        <a:extLst>
                          <a:ext uri="{FF2B5EF4-FFF2-40B4-BE49-F238E27FC236}">
                            <a16:creationId xmlns:a16="http://schemas.microsoft.com/office/drawing/2014/main" id="{3A16E71F-F434-F294-1820-DA0FF99EB5C6}"/>
                          </a:ext>
                        </a:extLst>
                      </p:cNvPr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208" y="720"/>
                        <a:ext cx="2012" cy="1064"/>
                      </a:xfrm>
                      <a:custGeom>
                        <a:avLst/>
                        <a:gdLst>
                          <a:gd name="T0" fmla="*/ 0 w 2012"/>
                          <a:gd name="T1" fmla="*/ 54 h 1064"/>
                          <a:gd name="T2" fmla="*/ 0 w 2012"/>
                          <a:gd name="T3" fmla="*/ 1064 h 1064"/>
                          <a:gd name="T4" fmla="*/ 236 w 2012"/>
                          <a:gd name="T5" fmla="*/ 1064 h 1064"/>
                          <a:gd name="T6" fmla="*/ 1772 w 2012"/>
                          <a:gd name="T7" fmla="*/ 1064 h 1064"/>
                          <a:gd name="T8" fmla="*/ 2012 w 2012"/>
                          <a:gd name="T9" fmla="*/ 1064 h 1064"/>
                          <a:gd name="T10" fmla="*/ 2012 w 2012"/>
                          <a:gd name="T11" fmla="*/ 54 h 1064"/>
                          <a:gd name="T12" fmla="*/ 0 w 2012"/>
                          <a:gd name="T13" fmla="*/ 54 h 1064"/>
                        </a:gdLst>
                        <a:ahLst/>
                        <a:cxnLst>
                          <a:cxn ang="0">
                            <a:pos x="T0" y="T1"/>
                          </a:cxn>
                          <a:cxn ang="0">
                            <a:pos x="T2" y="T3"/>
                          </a:cxn>
                          <a:cxn ang="0">
                            <a:pos x="T4" y="T5"/>
                          </a:cxn>
                          <a:cxn ang="0">
                            <a:pos x="T6" y="T7"/>
                          </a:cxn>
                          <a:cxn ang="0">
                            <a:pos x="T8" y="T9"/>
                          </a:cxn>
                          <a:cxn ang="0">
                            <a:pos x="T10" y="T11"/>
                          </a:cxn>
                          <a:cxn ang="0">
                            <a:pos x="T12" y="T13"/>
                          </a:cxn>
                        </a:cxnLst>
                        <a:rect l="0" t="0" r="r" b="b"/>
                        <a:pathLst>
                          <a:path w="2012" h="1064">
                            <a:moveTo>
                              <a:pt x="0" y="54"/>
                            </a:moveTo>
                            <a:lnTo>
                              <a:pt x="0" y="1064"/>
                            </a:lnTo>
                            <a:lnTo>
                              <a:pt x="236" y="1064"/>
                            </a:lnTo>
                            <a:cubicBezTo>
                              <a:pt x="234" y="8"/>
                              <a:pt x="1770" y="0"/>
                              <a:pt x="1772" y="1064"/>
                            </a:cubicBezTo>
                            <a:lnTo>
                              <a:pt x="2012" y="1064"/>
                            </a:lnTo>
                            <a:lnTo>
                              <a:pt x="2012" y="54"/>
                            </a:lnTo>
                            <a:lnTo>
                              <a:pt x="0" y="54"/>
                            </a:lnTo>
                            <a:close/>
                          </a:path>
                        </a:pathLst>
                      </a:custGeom>
                      <a:solidFill>
                        <a:schemeClr val="accent1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round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1796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endParaRPr lang="en-US"/>
                      </a:p>
                    </p:txBody>
                  </p:sp>
                </p:grpSp>
                <p:grpSp>
                  <p:nvGrpSpPr>
                    <p:cNvPr id="98387" name="Group 83">
                      <a:extLst>
                        <a:ext uri="{FF2B5EF4-FFF2-40B4-BE49-F238E27FC236}">
                          <a16:creationId xmlns:a16="http://schemas.microsoft.com/office/drawing/2014/main" id="{4D18C5A7-6231-7ED1-C85D-20605F1D1FCC}"/>
                        </a:ext>
                      </a:extLst>
                    </p:cNvPr>
                    <p:cNvGrpSpPr>
                      <a:grpSpLocks/>
                    </p:cNvGrpSpPr>
                    <p:nvPr/>
                  </p:nvGrpSpPr>
                  <p:grpSpPr bwMode="auto">
                    <a:xfrm>
                      <a:off x="4215" y="463"/>
                      <a:ext cx="418" cy="112"/>
                      <a:chOff x="1646" y="283"/>
                      <a:chExt cx="823" cy="220"/>
                    </a:xfrm>
                  </p:grpSpPr>
                  <p:sp>
                    <p:nvSpPr>
                      <p:cNvPr id="98388" name="Freeform 84">
                        <a:extLst>
                          <a:ext uri="{FF2B5EF4-FFF2-40B4-BE49-F238E27FC236}">
                            <a16:creationId xmlns:a16="http://schemas.microsoft.com/office/drawing/2014/main" id="{4CD2A838-3B66-820B-288B-234BACC3697E}"/>
                          </a:ext>
                        </a:extLst>
                      </p:cNvPr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1646" y="283"/>
                        <a:ext cx="416" cy="220"/>
                      </a:xfrm>
                      <a:custGeom>
                        <a:avLst/>
                        <a:gdLst>
                          <a:gd name="T0" fmla="*/ 0 w 2012"/>
                          <a:gd name="T1" fmla="*/ 54 h 1064"/>
                          <a:gd name="T2" fmla="*/ 0 w 2012"/>
                          <a:gd name="T3" fmla="*/ 1064 h 1064"/>
                          <a:gd name="T4" fmla="*/ 236 w 2012"/>
                          <a:gd name="T5" fmla="*/ 1064 h 1064"/>
                          <a:gd name="T6" fmla="*/ 1772 w 2012"/>
                          <a:gd name="T7" fmla="*/ 1064 h 1064"/>
                          <a:gd name="T8" fmla="*/ 2012 w 2012"/>
                          <a:gd name="T9" fmla="*/ 1064 h 1064"/>
                          <a:gd name="T10" fmla="*/ 2012 w 2012"/>
                          <a:gd name="T11" fmla="*/ 54 h 1064"/>
                          <a:gd name="T12" fmla="*/ 0 w 2012"/>
                          <a:gd name="T13" fmla="*/ 54 h 1064"/>
                        </a:gdLst>
                        <a:ahLst/>
                        <a:cxnLst>
                          <a:cxn ang="0">
                            <a:pos x="T0" y="T1"/>
                          </a:cxn>
                          <a:cxn ang="0">
                            <a:pos x="T2" y="T3"/>
                          </a:cxn>
                          <a:cxn ang="0">
                            <a:pos x="T4" y="T5"/>
                          </a:cxn>
                          <a:cxn ang="0">
                            <a:pos x="T6" y="T7"/>
                          </a:cxn>
                          <a:cxn ang="0">
                            <a:pos x="T8" y="T9"/>
                          </a:cxn>
                          <a:cxn ang="0">
                            <a:pos x="T10" y="T11"/>
                          </a:cxn>
                          <a:cxn ang="0">
                            <a:pos x="T12" y="T13"/>
                          </a:cxn>
                        </a:cxnLst>
                        <a:rect l="0" t="0" r="r" b="b"/>
                        <a:pathLst>
                          <a:path w="2012" h="1064">
                            <a:moveTo>
                              <a:pt x="0" y="54"/>
                            </a:moveTo>
                            <a:lnTo>
                              <a:pt x="0" y="1064"/>
                            </a:lnTo>
                            <a:lnTo>
                              <a:pt x="236" y="1064"/>
                            </a:lnTo>
                            <a:cubicBezTo>
                              <a:pt x="234" y="8"/>
                              <a:pt x="1770" y="0"/>
                              <a:pt x="1772" y="1064"/>
                            </a:cubicBezTo>
                            <a:lnTo>
                              <a:pt x="2012" y="1064"/>
                            </a:lnTo>
                            <a:lnTo>
                              <a:pt x="2012" y="54"/>
                            </a:lnTo>
                            <a:lnTo>
                              <a:pt x="0" y="54"/>
                            </a:lnTo>
                            <a:close/>
                          </a:path>
                        </a:pathLst>
                      </a:custGeom>
                      <a:solidFill>
                        <a:schemeClr val="accent1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round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1796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98389" name="Freeform 85">
                        <a:extLst>
                          <a:ext uri="{FF2B5EF4-FFF2-40B4-BE49-F238E27FC236}">
                            <a16:creationId xmlns:a16="http://schemas.microsoft.com/office/drawing/2014/main" id="{2C7C6198-1532-B54B-C00A-24FA413CA73A}"/>
                          </a:ext>
                        </a:extLst>
                      </p:cNvPr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053" y="283"/>
                        <a:ext cx="416" cy="220"/>
                      </a:xfrm>
                      <a:custGeom>
                        <a:avLst/>
                        <a:gdLst>
                          <a:gd name="T0" fmla="*/ 0 w 2012"/>
                          <a:gd name="T1" fmla="*/ 54 h 1064"/>
                          <a:gd name="T2" fmla="*/ 0 w 2012"/>
                          <a:gd name="T3" fmla="*/ 1064 h 1064"/>
                          <a:gd name="T4" fmla="*/ 236 w 2012"/>
                          <a:gd name="T5" fmla="*/ 1064 h 1064"/>
                          <a:gd name="T6" fmla="*/ 1772 w 2012"/>
                          <a:gd name="T7" fmla="*/ 1064 h 1064"/>
                          <a:gd name="T8" fmla="*/ 2012 w 2012"/>
                          <a:gd name="T9" fmla="*/ 1064 h 1064"/>
                          <a:gd name="T10" fmla="*/ 2012 w 2012"/>
                          <a:gd name="T11" fmla="*/ 54 h 1064"/>
                          <a:gd name="T12" fmla="*/ 0 w 2012"/>
                          <a:gd name="T13" fmla="*/ 54 h 1064"/>
                        </a:gdLst>
                        <a:ahLst/>
                        <a:cxnLst>
                          <a:cxn ang="0">
                            <a:pos x="T0" y="T1"/>
                          </a:cxn>
                          <a:cxn ang="0">
                            <a:pos x="T2" y="T3"/>
                          </a:cxn>
                          <a:cxn ang="0">
                            <a:pos x="T4" y="T5"/>
                          </a:cxn>
                          <a:cxn ang="0">
                            <a:pos x="T6" y="T7"/>
                          </a:cxn>
                          <a:cxn ang="0">
                            <a:pos x="T8" y="T9"/>
                          </a:cxn>
                          <a:cxn ang="0">
                            <a:pos x="T10" y="T11"/>
                          </a:cxn>
                          <a:cxn ang="0">
                            <a:pos x="T12" y="T13"/>
                          </a:cxn>
                        </a:cxnLst>
                        <a:rect l="0" t="0" r="r" b="b"/>
                        <a:pathLst>
                          <a:path w="2012" h="1064">
                            <a:moveTo>
                              <a:pt x="0" y="54"/>
                            </a:moveTo>
                            <a:lnTo>
                              <a:pt x="0" y="1064"/>
                            </a:lnTo>
                            <a:lnTo>
                              <a:pt x="236" y="1064"/>
                            </a:lnTo>
                            <a:cubicBezTo>
                              <a:pt x="234" y="8"/>
                              <a:pt x="1770" y="0"/>
                              <a:pt x="1772" y="1064"/>
                            </a:cubicBezTo>
                            <a:lnTo>
                              <a:pt x="2012" y="1064"/>
                            </a:lnTo>
                            <a:lnTo>
                              <a:pt x="2012" y="54"/>
                            </a:lnTo>
                            <a:lnTo>
                              <a:pt x="0" y="54"/>
                            </a:lnTo>
                            <a:close/>
                          </a:path>
                        </a:pathLst>
                      </a:custGeom>
                      <a:solidFill>
                        <a:schemeClr val="accent1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round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1796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endParaRPr lang="en-US"/>
                      </a:p>
                    </p:txBody>
                  </p:sp>
                </p:grpSp>
                <p:grpSp>
                  <p:nvGrpSpPr>
                    <p:cNvPr id="98390" name="Group 86">
                      <a:extLst>
                        <a:ext uri="{FF2B5EF4-FFF2-40B4-BE49-F238E27FC236}">
                          <a16:creationId xmlns:a16="http://schemas.microsoft.com/office/drawing/2014/main" id="{AA077222-64AA-72E9-8F56-CBA7346430B2}"/>
                        </a:ext>
                      </a:extLst>
                    </p:cNvPr>
                    <p:cNvGrpSpPr>
                      <a:grpSpLocks/>
                    </p:cNvGrpSpPr>
                    <p:nvPr/>
                  </p:nvGrpSpPr>
                  <p:grpSpPr bwMode="auto">
                    <a:xfrm>
                      <a:off x="4633" y="463"/>
                      <a:ext cx="418" cy="112"/>
                      <a:chOff x="240" y="720"/>
                      <a:chExt cx="3980" cy="1064"/>
                    </a:xfrm>
                  </p:grpSpPr>
                  <p:sp>
                    <p:nvSpPr>
                      <p:cNvPr id="98391" name="Freeform 87">
                        <a:extLst>
                          <a:ext uri="{FF2B5EF4-FFF2-40B4-BE49-F238E27FC236}">
                            <a16:creationId xmlns:a16="http://schemas.microsoft.com/office/drawing/2014/main" id="{72BA6104-7C1F-524D-AEFD-3E657F54422E}"/>
                          </a:ext>
                        </a:extLst>
                      </p:cNvPr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40" y="720"/>
                        <a:ext cx="2012" cy="1064"/>
                      </a:xfrm>
                      <a:custGeom>
                        <a:avLst/>
                        <a:gdLst>
                          <a:gd name="T0" fmla="*/ 0 w 2012"/>
                          <a:gd name="T1" fmla="*/ 54 h 1064"/>
                          <a:gd name="T2" fmla="*/ 0 w 2012"/>
                          <a:gd name="T3" fmla="*/ 1064 h 1064"/>
                          <a:gd name="T4" fmla="*/ 236 w 2012"/>
                          <a:gd name="T5" fmla="*/ 1064 h 1064"/>
                          <a:gd name="T6" fmla="*/ 1772 w 2012"/>
                          <a:gd name="T7" fmla="*/ 1064 h 1064"/>
                          <a:gd name="T8" fmla="*/ 2012 w 2012"/>
                          <a:gd name="T9" fmla="*/ 1064 h 1064"/>
                          <a:gd name="T10" fmla="*/ 2012 w 2012"/>
                          <a:gd name="T11" fmla="*/ 54 h 1064"/>
                          <a:gd name="T12" fmla="*/ 0 w 2012"/>
                          <a:gd name="T13" fmla="*/ 54 h 1064"/>
                        </a:gdLst>
                        <a:ahLst/>
                        <a:cxnLst>
                          <a:cxn ang="0">
                            <a:pos x="T0" y="T1"/>
                          </a:cxn>
                          <a:cxn ang="0">
                            <a:pos x="T2" y="T3"/>
                          </a:cxn>
                          <a:cxn ang="0">
                            <a:pos x="T4" y="T5"/>
                          </a:cxn>
                          <a:cxn ang="0">
                            <a:pos x="T6" y="T7"/>
                          </a:cxn>
                          <a:cxn ang="0">
                            <a:pos x="T8" y="T9"/>
                          </a:cxn>
                          <a:cxn ang="0">
                            <a:pos x="T10" y="T11"/>
                          </a:cxn>
                          <a:cxn ang="0">
                            <a:pos x="T12" y="T13"/>
                          </a:cxn>
                        </a:cxnLst>
                        <a:rect l="0" t="0" r="r" b="b"/>
                        <a:pathLst>
                          <a:path w="2012" h="1064">
                            <a:moveTo>
                              <a:pt x="0" y="54"/>
                            </a:moveTo>
                            <a:lnTo>
                              <a:pt x="0" y="1064"/>
                            </a:lnTo>
                            <a:lnTo>
                              <a:pt x="236" y="1064"/>
                            </a:lnTo>
                            <a:cubicBezTo>
                              <a:pt x="234" y="8"/>
                              <a:pt x="1770" y="0"/>
                              <a:pt x="1772" y="1064"/>
                            </a:cubicBezTo>
                            <a:lnTo>
                              <a:pt x="2012" y="1064"/>
                            </a:lnTo>
                            <a:lnTo>
                              <a:pt x="2012" y="54"/>
                            </a:lnTo>
                            <a:lnTo>
                              <a:pt x="0" y="54"/>
                            </a:lnTo>
                            <a:close/>
                          </a:path>
                        </a:pathLst>
                      </a:custGeom>
                      <a:solidFill>
                        <a:schemeClr val="accent1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round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1796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98392" name="Freeform 88">
                        <a:extLst>
                          <a:ext uri="{FF2B5EF4-FFF2-40B4-BE49-F238E27FC236}">
                            <a16:creationId xmlns:a16="http://schemas.microsoft.com/office/drawing/2014/main" id="{3843434D-45D5-8968-9954-904567F6E35D}"/>
                          </a:ext>
                        </a:extLst>
                      </p:cNvPr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208" y="720"/>
                        <a:ext cx="2012" cy="1064"/>
                      </a:xfrm>
                      <a:custGeom>
                        <a:avLst/>
                        <a:gdLst>
                          <a:gd name="T0" fmla="*/ 0 w 2012"/>
                          <a:gd name="T1" fmla="*/ 54 h 1064"/>
                          <a:gd name="T2" fmla="*/ 0 w 2012"/>
                          <a:gd name="T3" fmla="*/ 1064 h 1064"/>
                          <a:gd name="T4" fmla="*/ 236 w 2012"/>
                          <a:gd name="T5" fmla="*/ 1064 h 1064"/>
                          <a:gd name="T6" fmla="*/ 1772 w 2012"/>
                          <a:gd name="T7" fmla="*/ 1064 h 1064"/>
                          <a:gd name="T8" fmla="*/ 2012 w 2012"/>
                          <a:gd name="T9" fmla="*/ 1064 h 1064"/>
                          <a:gd name="T10" fmla="*/ 2012 w 2012"/>
                          <a:gd name="T11" fmla="*/ 54 h 1064"/>
                          <a:gd name="T12" fmla="*/ 0 w 2012"/>
                          <a:gd name="T13" fmla="*/ 54 h 1064"/>
                        </a:gdLst>
                        <a:ahLst/>
                        <a:cxnLst>
                          <a:cxn ang="0">
                            <a:pos x="T0" y="T1"/>
                          </a:cxn>
                          <a:cxn ang="0">
                            <a:pos x="T2" y="T3"/>
                          </a:cxn>
                          <a:cxn ang="0">
                            <a:pos x="T4" y="T5"/>
                          </a:cxn>
                          <a:cxn ang="0">
                            <a:pos x="T6" y="T7"/>
                          </a:cxn>
                          <a:cxn ang="0">
                            <a:pos x="T8" y="T9"/>
                          </a:cxn>
                          <a:cxn ang="0">
                            <a:pos x="T10" y="T11"/>
                          </a:cxn>
                          <a:cxn ang="0">
                            <a:pos x="T12" y="T13"/>
                          </a:cxn>
                        </a:cxnLst>
                        <a:rect l="0" t="0" r="r" b="b"/>
                        <a:pathLst>
                          <a:path w="2012" h="1064">
                            <a:moveTo>
                              <a:pt x="0" y="54"/>
                            </a:moveTo>
                            <a:lnTo>
                              <a:pt x="0" y="1064"/>
                            </a:lnTo>
                            <a:lnTo>
                              <a:pt x="236" y="1064"/>
                            </a:lnTo>
                            <a:cubicBezTo>
                              <a:pt x="234" y="8"/>
                              <a:pt x="1770" y="0"/>
                              <a:pt x="1772" y="1064"/>
                            </a:cubicBezTo>
                            <a:lnTo>
                              <a:pt x="2012" y="1064"/>
                            </a:lnTo>
                            <a:lnTo>
                              <a:pt x="2012" y="54"/>
                            </a:lnTo>
                            <a:lnTo>
                              <a:pt x="0" y="54"/>
                            </a:lnTo>
                            <a:close/>
                          </a:path>
                        </a:pathLst>
                      </a:custGeom>
                      <a:solidFill>
                        <a:schemeClr val="accent1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round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1796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endParaRPr lang="en-US"/>
                      </a:p>
                    </p:txBody>
                  </p:sp>
                </p:grpSp>
                <p:sp>
                  <p:nvSpPr>
                    <p:cNvPr id="98393" name="Freeform 89">
                      <a:extLst>
                        <a:ext uri="{FF2B5EF4-FFF2-40B4-BE49-F238E27FC236}">
                          <a16:creationId xmlns:a16="http://schemas.microsoft.com/office/drawing/2014/main" id="{7BF1EDC0-862A-18ED-875C-8D6E3FE9B7F1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5051" y="463"/>
                      <a:ext cx="211" cy="112"/>
                    </a:xfrm>
                    <a:custGeom>
                      <a:avLst/>
                      <a:gdLst>
                        <a:gd name="T0" fmla="*/ 0 w 2012"/>
                        <a:gd name="T1" fmla="*/ 54 h 1064"/>
                        <a:gd name="T2" fmla="*/ 0 w 2012"/>
                        <a:gd name="T3" fmla="*/ 1064 h 1064"/>
                        <a:gd name="T4" fmla="*/ 236 w 2012"/>
                        <a:gd name="T5" fmla="*/ 1064 h 1064"/>
                        <a:gd name="T6" fmla="*/ 1772 w 2012"/>
                        <a:gd name="T7" fmla="*/ 1064 h 1064"/>
                        <a:gd name="T8" fmla="*/ 2012 w 2012"/>
                        <a:gd name="T9" fmla="*/ 1064 h 1064"/>
                        <a:gd name="T10" fmla="*/ 2012 w 2012"/>
                        <a:gd name="T11" fmla="*/ 54 h 1064"/>
                        <a:gd name="T12" fmla="*/ 0 w 2012"/>
                        <a:gd name="T13" fmla="*/ 54 h 1064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</a:cxnLst>
                      <a:rect l="0" t="0" r="r" b="b"/>
                      <a:pathLst>
                        <a:path w="2012" h="1064">
                          <a:moveTo>
                            <a:pt x="0" y="54"/>
                          </a:moveTo>
                          <a:lnTo>
                            <a:pt x="0" y="1064"/>
                          </a:lnTo>
                          <a:lnTo>
                            <a:pt x="236" y="1064"/>
                          </a:lnTo>
                          <a:cubicBezTo>
                            <a:pt x="234" y="8"/>
                            <a:pt x="1770" y="0"/>
                            <a:pt x="1772" y="1064"/>
                          </a:cubicBezTo>
                          <a:lnTo>
                            <a:pt x="2012" y="1064"/>
                          </a:lnTo>
                          <a:lnTo>
                            <a:pt x="2012" y="54"/>
                          </a:lnTo>
                          <a:lnTo>
                            <a:pt x="0" y="54"/>
                          </a:lnTo>
                          <a:close/>
                        </a:path>
                      </a:pathLst>
                    </a:custGeom>
                    <a:solidFill>
                      <a:schemeClr val="accent1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round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1796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</p:grpSp>
            </p:grpSp>
            <p:grpSp>
              <p:nvGrpSpPr>
                <p:cNvPr id="98394" name="Group 90">
                  <a:extLst>
                    <a:ext uri="{FF2B5EF4-FFF2-40B4-BE49-F238E27FC236}">
                      <a16:creationId xmlns:a16="http://schemas.microsoft.com/office/drawing/2014/main" id="{B13AEDC8-DBBB-CFF5-A412-6D5CF63BEF59}"/>
                    </a:ext>
                  </a:extLst>
                </p:cNvPr>
                <p:cNvGrpSpPr>
                  <a:grpSpLocks/>
                </p:cNvGrpSpPr>
                <p:nvPr userDrawn="1"/>
              </p:nvGrpSpPr>
              <p:grpSpPr bwMode="auto">
                <a:xfrm>
                  <a:off x="8" y="32"/>
                  <a:ext cx="568" cy="608"/>
                  <a:chOff x="8" y="32"/>
                  <a:chExt cx="568" cy="608"/>
                </a:xfrm>
              </p:grpSpPr>
              <p:sp>
                <p:nvSpPr>
                  <p:cNvPr id="98395" name="Freeform 91">
                    <a:extLst>
                      <a:ext uri="{FF2B5EF4-FFF2-40B4-BE49-F238E27FC236}">
                        <a16:creationId xmlns:a16="http://schemas.microsoft.com/office/drawing/2014/main" id="{7C29A275-32C0-6CBB-69A7-DBD3171078C2}"/>
                      </a:ext>
                    </a:extLst>
                  </p:cNvPr>
                  <p:cNvSpPr>
                    <a:spLocks/>
                  </p:cNvSpPr>
                  <p:nvPr userDrawn="1"/>
                </p:nvSpPr>
                <p:spPr bwMode="auto">
                  <a:xfrm>
                    <a:off x="20" y="54"/>
                    <a:ext cx="556" cy="586"/>
                  </a:xfrm>
                  <a:custGeom>
                    <a:avLst/>
                    <a:gdLst>
                      <a:gd name="T0" fmla="*/ 1183 w 2570"/>
                      <a:gd name="T1" fmla="*/ 0 h 2766"/>
                      <a:gd name="T2" fmla="*/ 278 w 2570"/>
                      <a:gd name="T3" fmla="*/ 1706 h 2766"/>
                      <a:gd name="T4" fmla="*/ 2006 w 2570"/>
                      <a:gd name="T5" fmla="*/ 913 h 2766"/>
                      <a:gd name="T6" fmla="*/ 735 w 2570"/>
                      <a:gd name="T7" fmla="*/ 1519 h 2766"/>
                      <a:gd name="T8" fmla="*/ 1661 w 2570"/>
                      <a:gd name="T9" fmla="*/ 1060 h 2766"/>
                      <a:gd name="T10" fmla="*/ 1060 w 2570"/>
                      <a:gd name="T11" fmla="*/ 1394 h 2766"/>
                      <a:gd name="T12" fmla="*/ 1489 w 2570"/>
                      <a:gd name="T13" fmla="*/ 1187 h 2766"/>
                      <a:gd name="T14" fmla="*/ 1255 w 2570"/>
                      <a:gd name="T15" fmla="*/ 1355 h 2766"/>
                      <a:gd name="T16" fmla="*/ 1430 w 2570"/>
                      <a:gd name="T17" fmla="*/ 1221 h 2766"/>
                      <a:gd name="T18" fmla="*/ 1144 w 2570"/>
                      <a:gd name="T19" fmla="*/ 1403 h 2766"/>
                      <a:gd name="T20" fmla="*/ 1611 w 2570"/>
                      <a:gd name="T21" fmla="*/ 1144 h 2766"/>
                      <a:gd name="T22" fmla="*/ 843 w 2570"/>
                      <a:gd name="T23" fmla="*/ 1503 h 2766"/>
                      <a:gd name="T24" fmla="*/ 1876 w 2570"/>
                      <a:gd name="T25" fmla="*/ 960 h 2766"/>
                      <a:gd name="T26" fmla="*/ 474 w 2570"/>
                      <a:gd name="T27" fmla="*/ 1620 h 2766"/>
                      <a:gd name="T28" fmla="*/ 1158 w 2570"/>
                      <a:gd name="T29" fmla="*/ 267 h 2766"/>
                      <a:gd name="T30" fmla="*/ 1183 w 2570"/>
                      <a:gd name="T31" fmla="*/ 0 h 2766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</a:cxnLst>
                    <a:rect l="0" t="0" r="r" b="b"/>
                    <a:pathLst>
                      <a:path w="2570" h="2766">
                        <a:moveTo>
                          <a:pt x="1183" y="0"/>
                        </a:moveTo>
                        <a:cubicBezTo>
                          <a:pt x="31" y="34"/>
                          <a:pt x="0" y="1232"/>
                          <a:pt x="278" y="1706"/>
                        </a:cubicBezTo>
                        <a:cubicBezTo>
                          <a:pt x="888" y="2766"/>
                          <a:pt x="2570" y="2078"/>
                          <a:pt x="2006" y="913"/>
                        </a:cubicBezTo>
                        <a:cubicBezTo>
                          <a:pt x="1480" y="86"/>
                          <a:pt x="309" y="751"/>
                          <a:pt x="735" y="1519"/>
                        </a:cubicBezTo>
                        <a:cubicBezTo>
                          <a:pt x="1085" y="2095"/>
                          <a:pt x="2037" y="1686"/>
                          <a:pt x="1661" y="1060"/>
                        </a:cubicBezTo>
                        <a:cubicBezTo>
                          <a:pt x="1411" y="668"/>
                          <a:pt x="776" y="977"/>
                          <a:pt x="1060" y="1394"/>
                        </a:cubicBezTo>
                        <a:cubicBezTo>
                          <a:pt x="1252" y="1653"/>
                          <a:pt x="1647" y="1455"/>
                          <a:pt x="1489" y="1187"/>
                        </a:cubicBezTo>
                        <a:cubicBezTo>
                          <a:pt x="1389" y="1046"/>
                          <a:pt x="1055" y="1113"/>
                          <a:pt x="1255" y="1355"/>
                        </a:cubicBezTo>
                        <a:cubicBezTo>
                          <a:pt x="1185" y="1378"/>
                          <a:pt x="1221" y="1037"/>
                          <a:pt x="1430" y="1221"/>
                        </a:cubicBezTo>
                        <a:cubicBezTo>
                          <a:pt x="1522" y="1329"/>
                          <a:pt x="1328" y="1570"/>
                          <a:pt x="1144" y="1403"/>
                        </a:cubicBezTo>
                        <a:cubicBezTo>
                          <a:pt x="869" y="1019"/>
                          <a:pt x="1486" y="835"/>
                          <a:pt x="1611" y="1144"/>
                        </a:cubicBezTo>
                        <a:cubicBezTo>
                          <a:pt x="1803" y="1494"/>
                          <a:pt x="1244" y="1970"/>
                          <a:pt x="843" y="1503"/>
                        </a:cubicBezTo>
                        <a:cubicBezTo>
                          <a:pt x="467" y="868"/>
                          <a:pt x="1441" y="259"/>
                          <a:pt x="1876" y="960"/>
                        </a:cubicBezTo>
                        <a:cubicBezTo>
                          <a:pt x="2288" y="1625"/>
                          <a:pt x="1142" y="2588"/>
                          <a:pt x="474" y="1620"/>
                        </a:cubicBezTo>
                        <a:cubicBezTo>
                          <a:pt x="341" y="1336"/>
                          <a:pt x="221" y="417"/>
                          <a:pt x="1158" y="267"/>
                        </a:cubicBezTo>
                        <a:lnTo>
                          <a:pt x="1183" y="0"/>
                        </a:lnTo>
                        <a:close/>
                      </a:path>
                    </a:pathLst>
                  </a:custGeom>
                  <a:solidFill>
                    <a:schemeClr val="bg2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12700" cap="flat" cmpd="sng">
                        <a:solidFill>
                          <a:schemeClr val="accent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98396" name="Freeform 92">
                    <a:extLst>
                      <a:ext uri="{FF2B5EF4-FFF2-40B4-BE49-F238E27FC236}">
                        <a16:creationId xmlns:a16="http://schemas.microsoft.com/office/drawing/2014/main" id="{86BA1A20-B1AF-7D64-631C-18CE6B57A549}"/>
                      </a:ext>
                    </a:extLst>
                  </p:cNvPr>
                  <p:cNvSpPr>
                    <a:spLocks/>
                  </p:cNvSpPr>
                  <p:nvPr userDrawn="1"/>
                </p:nvSpPr>
                <p:spPr bwMode="auto">
                  <a:xfrm>
                    <a:off x="8" y="32"/>
                    <a:ext cx="556" cy="586"/>
                  </a:xfrm>
                  <a:custGeom>
                    <a:avLst/>
                    <a:gdLst>
                      <a:gd name="T0" fmla="*/ 1183 w 2570"/>
                      <a:gd name="T1" fmla="*/ 0 h 2766"/>
                      <a:gd name="T2" fmla="*/ 278 w 2570"/>
                      <a:gd name="T3" fmla="*/ 1706 h 2766"/>
                      <a:gd name="T4" fmla="*/ 2006 w 2570"/>
                      <a:gd name="T5" fmla="*/ 913 h 2766"/>
                      <a:gd name="T6" fmla="*/ 735 w 2570"/>
                      <a:gd name="T7" fmla="*/ 1519 h 2766"/>
                      <a:gd name="T8" fmla="*/ 1661 w 2570"/>
                      <a:gd name="T9" fmla="*/ 1060 h 2766"/>
                      <a:gd name="T10" fmla="*/ 1060 w 2570"/>
                      <a:gd name="T11" fmla="*/ 1394 h 2766"/>
                      <a:gd name="T12" fmla="*/ 1489 w 2570"/>
                      <a:gd name="T13" fmla="*/ 1187 h 2766"/>
                      <a:gd name="T14" fmla="*/ 1255 w 2570"/>
                      <a:gd name="T15" fmla="*/ 1355 h 2766"/>
                      <a:gd name="T16" fmla="*/ 1430 w 2570"/>
                      <a:gd name="T17" fmla="*/ 1221 h 2766"/>
                      <a:gd name="T18" fmla="*/ 1144 w 2570"/>
                      <a:gd name="T19" fmla="*/ 1403 h 2766"/>
                      <a:gd name="T20" fmla="*/ 1611 w 2570"/>
                      <a:gd name="T21" fmla="*/ 1144 h 2766"/>
                      <a:gd name="T22" fmla="*/ 843 w 2570"/>
                      <a:gd name="T23" fmla="*/ 1503 h 2766"/>
                      <a:gd name="T24" fmla="*/ 1876 w 2570"/>
                      <a:gd name="T25" fmla="*/ 960 h 2766"/>
                      <a:gd name="T26" fmla="*/ 474 w 2570"/>
                      <a:gd name="T27" fmla="*/ 1620 h 2766"/>
                      <a:gd name="T28" fmla="*/ 1158 w 2570"/>
                      <a:gd name="T29" fmla="*/ 267 h 2766"/>
                      <a:gd name="T30" fmla="*/ 1183 w 2570"/>
                      <a:gd name="T31" fmla="*/ 0 h 2766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</a:cxnLst>
                    <a:rect l="0" t="0" r="r" b="b"/>
                    <a:pathLst>
                      <a:path w="2570" h="2766">
                        <a:moveTo>
                          <a:pt x="1183" y="0"/>
                        </a:moveTo>
                        <a:cubicBezTo>
                          <a:pt x="31" y="34"/>
                          <a:pt x="0" y="1232"/>
                          <a:pt x="278" y="1706"/>
                        </a:cubicBezTo>
                        <a:cubicBezTo>
                          <a:pt x="888" y="2766"/>
                          <a:pt x="2570" y="2078"/>
                          <a:pt x="2006" y="913"/>
                        </a:cubicBezTo>
                        <a:cubicBezTo>
                          <a:pt x="1480" y="86"/>
                          <a:pt x="309" y="751"/>
                          <a:pt x="735" y="1519"/>
                        </a:cubicBezTo>
                        <a:cubicBezTo>
                          <a:pt x="1085" y="2095"/>
                          <a:pt x="2037" y="1686"/>
                          <a:pt x="1661" y="1060"/>
                        </a:cubicBezTo>
                        <a:cubicBezTo>
                          <a:pt x="1411" y="668"/>
                          <a:pt x="776" y="977"/>
                          <a:pt x="1060" y="1394"/>
                        </a:cubicBezTo>
                        <a:cubicBezTo>
                          <a:pt x="1252" y="1653"/>
                          <a:pt x="1647" y="1455"/>
                          <a:pt x="1489" y="1187"/>
                        </a:cubicBezTo>
                        <a:cubicBezTo>
                          <a:pt x="1389" y="1046"/>
                          <a:pt x="1055" y="1113"/>
                          <a:pt x="1255" y="1355"/>
                        </a:cubicBezTo>
                        <a:cubicBezTo>
                          <a:pt x="1185" y="1378"/>
                          <a:pt x="1221" y="1037"/>
                          <a:pt x="1430" y="1221"/>
                        </a:cubicBezTo>
                        <a:cubicBezTo>
                          <a:pt x="1522" y="1329"/>
                          <a:pt x="1328" y="1570"/>
                          <a:pt x="1144" y="1403"/>
                        </a:cubicBezTo>
                        <a:cubicBezTo>
                          <a:pt x="869" y="1019"/>
                          <a:pt x="1486" y="835"/>
                          <a:pt x="1611" y="1144"/>
                        </a:cubicBezTo>
                        <a:cubicBezTo>
                          <a:pt x="1803" y="1494"/>
                          <a:pt x="1244" y="1970"/>
                          <a:pt x="843" y="1503"/>
                        </a:cubicBezTo>
                        <a:cubicBezTo>
                          <a:pt x="467" y="868"/>
                          <a:pt x="1441" y="259"/>
                          <a:pt x="1876" y="960"/>
                        </a:cubicBezTo>
                        <a:cubicBezTo>
                          <a:pt x="2288" y="1625"/>
                          <a:pt x="1142" y="2588"/>
                          <a:pt x="474" y="1620"/>
                        </a:cubicBezTo>
                        <a:cubicBezTo>
                          <a:pt x="341" y="1336"/>
                          <a:pt x="221" y="417"/>
                          <a:pt x="1158" y="267"/>
                        </a:cubicBezTo>
                        <a:lnTo>
                          <a:pt x="1183" y="0"/>
                        </a:ln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12700" cap="flat" cmpd="sng">
                        <a:solidFill>
                          <a:schemeClr val="accent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sp>
              <p:nvSpPr>
                <p:cNvPr id="98397" name="Freeform 93">
                  <a:extLst>
                    <a:ext uri="{FF2B5EF4-FFF2-40B4-BE49-F238E27FC236}">
                      <a16:creationId xmlns:a16="http://schemas.microsoft.com/office/drawing/2014/main" id="{62353389-ACFE-19F1-F387-D43B054624E9}"/>
                    </a:ext>
                  </a:extLst>
                </p:cNvPr>
                <p:cNvSpPr>
                  <a:spLocks/>
                </p:cNvSpPr>
                <p:nvPr userDrawn="1"/>
              </p:nvSpPr>
              <p:spPr bwMode="auto">
                <a:xfrm flipH="1">
                  <a:off x="5176" y="54"/>
                  <a:ext cx="556" cy="586"/>
                </a:xfrm>
                <a:custGeom>
                  <a:avLst/>
                  <a:gdLst>
                    <a:gd name="T0" fmla="*/ 1183 w 2570"/>
                    <a:gd name="T1" fmla="*/ 0 h 2766"/>
                    <a:gd name="T2" fmla="*/ 278 w 2570"/>
                    <a:gd name="T3" fmla="*/ 1706 h 2766"/>
                    <a:gd name="T4" fmla="*/ 2006 w 2570"/>
                    <a:gd name="T5" fmla="*/ 913 h 2766"/>
                    <a:gd name="T6" fmla="*/ 735 w 2570"/>
                    <a:gd name="T7" fmla="*/ 1519 h 2766"/>
                    <a:gd name="T8" fmla="*/ 1661 w 2570"/>
                    <a:gd name="T9" fmla="*/ 1060 h 2766"/>
                    <a:gd name="T10" fmla="*/ 1060 w 2570"/>
                    <a:gd name="T11" fmla="*/ 1394 h 2766"/>
                    <a:gd name="T12" fmla="*/ 1489 w 2570"/>
                    <a:gd name="T13" fmla="*/ 1187 h 2766"/>
                    <a:gd name="T14" fmla="*/ 1255 w 2570"/>
                    <a:gd name="T15" fmla="*/ 1355 h 2766"/>
                    <a:gd name="T16" fmla="*/ 1430 w 2570"/>
                    <a:gd name="T17" fmla="*/ 1221 h 2766"/>
                    <a:gd name="T18" fmla="*/ 1144 w 2570"/>
                    <a:gd name="T19" fmla="*/ 1403 h 2766"/>
                    <a:gd name="T20" fmla="*/ 1611 w 2570"/>
                    <a:gd name="T21" fmla="*/ 1144 h 2766"/>
                    <a:gd name="T22" fmla="*/ 843 w 2570"/>
                    <a:gd name="T23" fmla="*/ 1503 h 2766"/>
                    <a:gd name="T24" fmla="*/ 1876 w 2570"/>
                    <a:gd name="T25" fmla="*/ 960 h 2766"/>
                    <a:gd name="T26" fmla="*/ 474 w 2570"/>
                    <a:gd name="T27" fmla="*/ 1620 h 2766"/>
                    <a:gd name="T28" fmla="*/ 1158 w 2570"/>
                    <a:gd name="T29" fmla="*/ 267 h 2766"/>
                    <a:gd name="T30" fmla="*/ 1183 w 2570"/>
                    <a:gd name="T31" fmla="*/ 0 h 27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</a:cxnLst>
                  <a:rect l="0" t="0" r="r" b="b"/>
                  <a:pathLst>
                    <a:path w="2570" h="2766">
                      <a:moveTo>
                        <a:pt x="1183" y="0"/>
                      </a:moveTo>
                      <a:cubicBezTo>
                        <a:pt x="31" y="34"/>
                        <a:pt x="0" y="1232"/>
                        <a:pt x="278" y="1706"/>
                      </a:cubicBezTo>
                      <a:cubicBezTo>
                        <a:pt x="888" y="2766"/>
                        <a:pt x="2570" y="2078"/>
                        <a:pt x="2006" y="913"/>
                      </a:cubicBezTo>
                      <a:cubicBezTo>
                        <a:pt x="1480" y="86"/>
                        <a:pt x="309" y="751"/>
                        <a:pt x="735" y="1519"/>
                      </a:cubicBezTo>
                      <a:cubicBezTo>
                        <a:pt x="1085" y="2095"/>
                        <a:pt x="2037" y="1686"/>
                        <a:pt x="1661" y="1060"/>
                      </a:cubicBezTo>
                      <a:cubicBezTo>
                        <a:pt x="1411" y="668"/>
                        <a:pt x="776" y="977"/>
                        <a:pt x="1060" y="1394"/>
                      </a:cubicBezTo>
                      <a:cubicBezTo>
                        <a:pt x="1252" y="1653"/>
                        <a:pt x="1647" y="1455"/>
                        <a:pt x="1489" y="1187"/>
                      </a:cubicBezTo>
                      <a:cubicBezTo>
                        <a:pt x="1389" y="1046"/>
                        <a:pt x="1055" y="1113"/>
                        <a:pt x="1255" y="1355"/>
                      </a:cubicBezTo>
                      <a:cubicBezTo>
                        <a:pt x="1185" y="1378"/>
                        <a:pt x="1221" y="1037"/>
                        <a:pt x="1430" y="1221"/>
                      </a:cubicBezTo>
                      <a:cubicBezTo>
                        <a:pt x="1522" y="1329"/>
                        <a:pt x="1328" y="1570"/>
                        <a:pt x="1144" y="1403"/>
                      </a:cubicBezTo>
                      <a:cubicBezTo>
                        <a:pt x="869" y="1019"/>
                        <a:pt x="1486" y="835"/>
                        <a:pt x="1611" y="1144"/>
                      </a:cubicBezTo>
                      <a:cubicBezTo>
                        <a:pt x="1803" y="1494"/>
                        <a:pt x="1244" y="1970"/>
                        <a:pt x="843" y="1503"/>
                      </a:cubicBezTo>
                      <a:cubicBezTo>
                        <a:pt x="467" y="868"/>
                        <a:pt x="1441" y="259"/>
                        <a:pt x="1876" y="960"/>
                      </a:cubicBezTo>
                      <a:cubicBezTo>
                        <a:pt x="2288" y="1625"/>
                        <a:pt x="1142" y="2588"/>
                        <a:pt x="474" y="1620"/>
                      </a:cubicBezTo>
                      <a:cubicBezTo>
                        <a:pt x="341" y="1336"/>
                        <a:pt x="221" y="417"/>
                        <a:pt x="1158" y="267"/>
                      </a:cubicBezTo>
                      <a:lnTo>
                        <a:pt x="1183" y="0"/>
                      </a:lnTo>
                      <a:close/>
                    </a:path>
                  </a:pathLst>
                </a:custGeom>
                <a:solidFill>
                  <a:schemeClr val="bg2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 cap="flat" cmpd="sng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8398" name="Freeform 94">
                  <a:extLst>
                    <a:ext uri="{FF2B5EF4-FFF2-40B4-BE49-F238E27FC236}">
                      <a16:creationId xmlns:a16="http://schemas.microsoft.com/office/drawing/2014/main" id="{93AEADE6-D921-C5F8-4239-67DEE81F7E8E}"/>
                    </a:ext>
                  </a:extLst>
                </p:cNvPr>
                <p:cNvSpPr>
                  <a:spLocks/>
                </p:cNvSpPr>
                <p:nvPr userDrawn="1"/>
              </p:nvSpPr>
              <p:spPr bwMode="auto">
                <a:xfrm flipH="1">
                  <a:off x="5164" y="32"/>
                  <a:ext cx="556" cy="586"/>
                </a:xfrm>
                <a:custGeom>
                  <a:avLst/>
                  <a:gdLst>
                    <a:gd name="T0" fmla="*/ 1183 w 2570"/>
                    <a:gd name="T1" fmla="*/ 0 h 2766"/>
                    <a:gd name="T2" fmla="*/ 278 w 2570"/>
                    <a:gd name="T3" fmla="*/ 1706 h 2766"/>
                    <a:gd name="T4" fmla="*/ 2006 w 2570"/>
                    <a:gd name="T5" fmla="*/ 913 h 2766"/>
                    <a:gd name="T6" fmla="*/ 735 w 2570"/>
                    <a:gd name="T7" fmla="*/ 1519 h 2766"/>
                    <a:gd name="T8" fmla="*/ 1661 w 2570"/>
                    <a:gd name="T9" fmla="*/ 1060 h 2766"/>
                    <a:gd name="T10" fmla="*/ 1060 w 2570"/>
                    <a:gd name="T11" fmla="*/ 1394 h 2766"/>
                    <a:gd name="T12" fmla="*/ 1489 w 2570"/>
                    <a:gd name="T13" fmla="*/ 1187 h 2766"/>
                    <a:gd name="T14" fmla="*/ 1255 w 2570"/>
                    <a:gd name="T15" fmla="*/ 1355 h 2766"/>
                    <a:gd name="T16" fmla="*/ 1430 w 2570"/>
                    <a:gd name="T17" fmla="*/ 1221 h 2766"/>
                    <a:gd name="T18" fmla="*/ 1144 w 2570"/>
                    <a:gd name="T19" fmla="*/ 1403 h 2766"/>
                    <a:gd name="T20" fmla="*/ 1611 w 2570"/>
                    <a:gd name="T21" fmla="*/ 1144 h 2766"/>
                    <a:gd name="T22" fmla="*/ 843 w 2570"/>
                    <a:gd name="T23" fmla="*/ 1503 h 2766"/>
                    <a:gd name="T24" fmla="*/ 1876 w 2570"/>
                    <a:gd name="T25" fmla="*/ 960 h 2766"/>
                    <a:gd name="T26" fmla="*/ 474 w 2570"/>
                    <a:gd name="T27" fmla="*/ 1620 h 2766"/>
                    <a:gd name="T28" fmla="*/ 1158 w 2570"/>
                    <a:gd name="T29" fmla="*/ 267 h 2766"/>
                    <a:gd name="T30" fmla="*/ 1183 w 2570"/>
                    <a:gd name="T31" fmla="*/ 0 h 27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</a:cxnLst>
                  <a:rect l="0" t="0" r="r" b="b"/>
                  <a:pathLst>
                    <a:path w="2570" h="2766">
                      <a:moveTo>
                        <a:pt x="1183" y="0"/>
                      </a:moveTo>
                      <a:cubicBezTo>
                        <a:pt x="31" y="34"/>
                        <a:pt x="0" y="1232"/>
                        <a:pt x="278" y="1706"/>
                      </a:cubicBezTo>
                      <a:cubicBezTo>
                        <a:pt x="888" y="2766"/>
                        <a:pt x="2570" y="2078"/>
                        <a:pt x="2006" y="913"/>
                      </a:cubicBezTo>
                      <a:cubicBezTo>
                        <a:pt x="1480" y="86"/>
                        <a:pt x="309" y="751"/>
                        <a:pt x="735" y="1519"/>
                      </a:cubicBezTo>
                      <a:cubicBezTo>
                        <a:pt x="1085" y="2095"/>
                        <a:pt x="2037" y="1686"/>
                        <a:pt x="1661" y="1060"/>
                      </a:cubicBezTo>
                      <a:cubicBezTo>
                        <a:pt x="1411" y="668"/>
                        <a:pt x="776" y="977"/>
                        <a:pt x="1060" y="1394"/>
                      </a:cubicBezTo>
                      <a:cubicBezTo>
                        <a:pt x="1252" y="1653"/>
                        <a:pt x="1647" y="1455"/>
                        <a:pt x="1489" y="1187"/>
                      </a:cubicBezTo>
                      <a:cubicBezTo>
                        <a:pt x="1389" y="1046"/>
                        <a:pt x="1055" y="1113"/>
                        <a:pt x="1255" y="1355"/>
                      </a:cubicBezTo>
                      <a:cubicBezTo>
                        <a:pt x="1185" y="1378"/>
                        <a:pt x="1221" y="1037"/>
                        <a:pt x="1430" y="1221"/>
                      </a:cubicBezTo>
                      <a:cubicBezTo>
                        <a:pt x="1522" y="1329"/>
                        <a:pt x="1328" y="1570"/>
                        <a:pt x="1144" y="1403"/>
                      </a:cubicBezTo>
                      <a:cubicBezTo>
                        <a:pt x="869" y="1019"/>
                        <a:pt x="1486" y="835"/>
                        <a:pt x="1611" y="1144"/>
                      </a:cubicBezTo>
                      <a:cubicBezTo>
                        <a:pt x="1803" y="1494"/>
                        <a:pt x="1244" y="1970"/>
                        <a:pt x="843" y="1503"/>
                      </a:cubicBezTo>
                      <a:cubicBezTo>
                        <a:pt x="467" y="868"/>
                        <a:pt x="1441" y="259"/>
                        <a:pt x="1876" y="960"/>
                      </a:cubicBezTo>
                      <a:cubicBezTo>
                        <a:pt x="2288" y="1625"/>
                        <a:pt x="1142" y="2588"/>
                        <a:pt x="474" y="1620"/>
                      </a:cubicBezTo>
                      <a:cubicBezTo>
                        <a:pt x="341" y="1336"/>
                        <a:pt x="221" y="417"/>
                        <a:pt x="1158" y="267"/>
                      </a:cubicBezTo>
                      <a:lnTo>
                        <a:pt x="1183" y="0"/>
                      </a:ln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 cap="flat" cmpd="sng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8399" name="Rectangle 95">
                  <a:extLst>
                    <a:ext uri="{FF2B5EF4-FFF2-40B4-BE49-F238E27FC236}">
                      <a16:creationId xmlns:a16="http://schemas.microsoft.com/office/drawing/2014/main" id="{B8F6CFCB-D9EA-9DA3-ADD4-53226B781ACF}"/>
                    </a:ext>
                  </a:extLst>
                </p:cNvPr>
                <p:cNvSpPr>
                  <a:spLocks noChangeArrowheads="1"/>
                </p:cNvSpPr>
                <p:nvPr userDrawn="1"/>
              </p:nvSpPr>
              <p:spPr bwMode="auto">
                <a:xfrm>
                  <a:off x="248" y="32"/>
                  <a:ext cx="5232" cy="56"/>
                </a:xfrm>
                <a:prstGeom prst="rect">
                  <a:avLst/>
                </a:prstGeom>
                <a:solidFill>
                  <a:schemeClr val="accent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sp>
          <p:nvSpPr>
            <p:cNvPr id="98400" name="Rectangle 96">
              <a:extLst>
                <a:ext uri="{FF2B5EF4-FFF2-40B4-BE49-F238E27FC236}">
                  <a16:creationId xmlns:a16="http://schemas.microsoft.com/office/drawing/2014/main" id="{1AA0E94C-CC41-41D6-184F-4910CB756CDF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>
              <a:off x="480" y="507"/>
              <a:ext cx="4786" cy="192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98401" name="Rectangle 97">
            <a:extLst>
              <a:ext uri="{FF2B5EF4-FFF2-40B4-BE49-F238E27FC236}">
                <a16:creationId xmlns:a16="http://schemas.microsoft.com/office/drawing/2014/main" id="{1DE27576-4211-BDA2-E4AB-C6FC4BA86F9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8382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98402" name="Rectangle 98">
            <a:extLst>
              <a:ext uri="{FF2B5EF4-FFF2-40B4-BE49-F238E27FC236}">
                <a16:creationId xmlns:a16="http://schemas.microsoft.com/office/drawing/2014/main" id="{CD3F65A2-E930-B7B3-E4EC-916624F4074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21336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98403" name="Rectangle 99">
            <a:extLst>
              <a:ext uri="{FF2B5EF4-FFF2-40B4-BE49-F238E27FC236}">
                <a16:creationId xmlns:a16="http://schemas.microsoft.com/office/drawing/2014/main" id="{0FBD4DC7-6BD0-8404-EF6C-9F971F8D73FC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3246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400" i="1">
                <a:solidFill>
                  <a:schemeClr val="tx2"/>
                </a:solidFill>
                <a:latin typeface="Times New Roman" panose="02020603050405020304" pitchFamily="18" charset="0"/>
              </a:defRPr>
            </a:lvl1pPr>
          </a:lstStyle>
          <a:p>
            <a:fld id="{8A6A601C-2F5D-DA4D-8BE2-71235DFEE7D8}" type="datetime1">
              <a:rPr lang="en-US" altLang="en-US" smtClean="0"/>
              <a:t>10/2/23</a:t>
            </a:fld>
            <a:endParaRPr lang="en-US" altLang="en-US"/>
          </a:p>
        </p:txBody>
      </p:sp>
      <p:sp>
        <p:nvSpPr>
          <p:cNvPr id="98404" name="Rectangle 100">
            <a:extLst>
              <a:ext uri="{FF2B5EF4-FFF2-40B4-BE49-F238E27FC236}">
                <a16:creationId xmlns:a16="http://schemas.microsoft.com/office/drawing/2014/main" id="{FE146369-D713-1621-4646-BA4A754D006E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3246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 i="1">
                <a:solidFill>
                  <a:schemeClr val="tx2"/>
                </a:solidFill>
                <a:latin typeface="Times New Roman" panose="02020603050405020304" pitchFamily="18" charset="0"/>
              </a:defRPr>
            </a:lvl1pPr>
          </a:lstStyle>
          <a:p>
            <a:endParaRPr lang="en-US" altLang="en-US"/>
          </a:p>
        </p:txBody>
      </p:sp>
      <p:sp>
        <p:nvSpPr>
          <p:cNvPr id="98405" name="Rectangle 101">
            <a:extLst>
              <a:ext uri="{FF2B5EF4-FFF2-40B4-BE49-F238E27FC236}">
                <a16:creationId xmlns:a16="http://schemas.microsoft.com/office/drawing/2014/main" id="{A5045E40-4B59-44B7-29B2-A38C954A794A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3246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 i="1">
                <a:solidFill>
                  <a:schemeClr val="tx2"/>
                </a:solidFill>
                <a:latin typeface="Times New Roman" panose="02020603050405020304" pitchFamily="18" charset="0"/>
              </a:defRPr>
            </a:lvl1pPr>
          </a:lstStyle>
          <a:p>
            <a:fld id="{443CE065-190C-624A-A6B6-2621129AF897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3" r:id="rId1"/>
    <p:sldLayoutId id="2147483654" r:id="rId2"/>
    <p:sldLayoutId id="2147483655" r:id="rId3"/>
    <p:sldLayoutId id="2147483656" r:id="rId4"/>
    <p:sldLayoutId id="2147483657" r:id="rId5"/>
    <p:sldLayoutId id="2147483658" r:id="rId6"/>
    <p:sldLayoutId id="2147483659" r:id="rId7"/>
    <p:sldLayoutId id="2147483660" r:id="rId8"/>
    <p:sldLayoutId id="2147483661" r:id="rId9"/>
    <p:sldLayoutId id="2147483662" r:id="rId10"/>
    <p:sldLayoutId id="2147483663" r:id="rId11"/>
    <p:sldLayoutId id="2147483664" r:id="rId12"/>
    <p:sldLayoutId id="2147483665" r:id="rId13"/>
    <p:sldLayoutId id="2147483666" r:id="rId14"/>
    <p:sldLayoutId id="2147483667" r:id="rId15"/>
    <p:sldLayoutId id="2147483668" r:id="rId16"/>
  </p:sldLayoutIdLst>
  <p:hf hdr="0" ftr="0" dt="0"/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rgbClr val="FFFF00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rgbClr val="FFFF00"/>
          </a:solidFill>
          <a:latin typeface="Tempus Sans ITC" panose="020F0502020204030204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rgbClr val="FFFF00"/>
          </a:solidFill>
          <a:latin typeface="Tempus Sans ITC" panose="020F0502020204030204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rgbClr val="FFFF00"/>
          </a:solidFill>
          <a:latin typeface="Tempus Sans ITC" panose="020F0502020204030204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rgbClr val="FFFF00"/>
          </a:solidFill>
          <a:latin typeface="Tempus Sans ITC" panose="020F050202020403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FFFF00"/>
          </a:solidFill>
          <a:latin typeface="Tempus Sans ITC" panose="020F050202020403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FFFF00"/>
          </a:solidFill>
          <a:latin typeface="Tempus Sans ITC" panose="020F050202020403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FFFF00"/>
          </a:solidFill>
          <a:latin typeface="Tempus Sans ITC" panose="020F050202020403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FFFF00"/>
          </a:solidFill>
          <a:latin typeface="Tempus Sans ITC" panose="020F050202020403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SzPct val="90000"/>
        <a:buBlip>
          <a:blip r:embed="rId18"/>
        </a:buBlip>
        <a:defRPr sz="3200" kern="1200">
          <a:solidFill>
            <a:srgbClr val="FFFFFF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SzPct val="90000"/>
        <a:buBlip>
          <a:blip r:embed="rId19"/>
        </a:buBlip>
        <a:defRPr sz="2800" kern="1200">
          <a:solidFill>
            <a:srgbClr val="FFFFFF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Blip>
          <a:blip r:embed="rId20"/>
        </a:buBlip>
        <a:defRPr sz="2400" kern="1200">
          <a:solidFill>
            <a:srgbClr val="FFFFFF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rgbClr val="FFFFFF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•"/>
        <a:defRPr sz="2000" kern="1200">
          <a:solidFill>
            <a:srgbClr val="FFFFFF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5.xml"/><Relationship Id="rId4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gi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16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hyperlink" Target="mailto:Lisa.Laker@ftcsc.k12.in.us" TargetMode="Externa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ncsu.edu/literacyjunction/html/tutorialsocratic.html" TargetMode="External"/><Relationship Id="rId2" Type="http://schemas.openxmlformats.org/officeDocument/2006/relationships/hyperlink" Target="mailto:Dfish@CIESC.k12.in.us" TargetMode="Externa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gif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1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11">
            <a:extLst>
              <a:ext uri="{FF2B5EF4-FFF2-40B4-BE49-F238E27FC236}">
                <a16:creationId xmlns:a16="http://schemas.microsoft.com/office/drawing/2014/main" id="{E8354483-D9EF-71CB-3BB3-1BE74C006797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/>
          <a:p>
            <a:fld id="{A18C0AA1-DEB8-3348-A747-32660012A54C}" type="slidenum">
              <a:rPr lang="en-US" altLang="en-US"/>
              <a:pPr/>
              <a:t>1</a:t>
            </a:fld>
            <a:endParaRPr lang="en-US" altLang="en-US"/>
          </a:p>
        </p:txBody>
      </p:sp>
      <p:sp>
        <p:nvSpPr>
          <p:cNvPr id="62466" name="Rectangle 2">
            <a:extLst>
              <a:ext uri="{FF2B5EF4-FFF2-40B4-BE49-F238E27FC236}">
                <a16:creationId xmlns:a16="http://schemas.microsoft.com/office/drawing/2014/main" id="{88052E3A-2B2B-D0DF-613F-3BFDFAF06EF7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381000" y="990600"/>
            <a:ext cx="8001000" cy="1447800"/>
          </a:xfrm>
        </p:spPr>
        <p:txBody>
          <a:bodyPr/>
          <a:lstStyle/>
          <a:p>
            <a:br>
              <a:rPr lang="en-US" altLang="en-US" sz="7200" dirty="0"/>
            </a:br>
            <a:r>
              <a:rPr lang="en-US" altLang="en-US" sz="7200" b="1" dirty="0"/>
              <a:t>Socratic Seminars:</a:t>
            </a:r>
            <a:br>
              <a:rPr lang="en-US" altLang="en-US" b="1" dirty="0"/>
            </a:br>
            <a:r>
              <a:rPr lang="en-US" altLang="en-US" sz="3400" b="1" dirty="0"/>
              <a:t>Who? What? When? Where? Why? How?</a:t>
            </a:r>
          </a:p>
        </p:txBody>
      </p:sp>
      <p:sp>
        <p:nvSpPr>
          <p:cNvPr id="62467" name="Rectangle 3">
            <a:extLst>
              <a:ext uri="{FF2B5EF4-FFF2-40B4-BE49-F238E27FC236}">
                <a16:creationId xmlns:a16="http://schemas.microsoft.com/office/drawing/2014/main" id="{5D7CC83B-4614-D85E-4621-14308CAC357E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10000"/>
            <a:ext cx="6400800" cy="2590800"/>
          </a:xfrm>
        </p:spPr>
        <p:txBody>
          <a:bodyPr/>
          <a:lstStyle/>
          <a:p>
            <a:endParaRPr lang="en-US" altLang="en-US" sz="2800" dirty="0"/>
          </a:p>
          <a:p>
            <a:r>
              <a:rPr lang="en-US" altLang="en-US" sz="2800" dirty="0">
                <a:solidFill>
                  <a:srgbClr val="FFFF00"/>
                </a:solidFill>
              </a:rPr>
              <a:t>Lisa Laker, English Teacher</a:t>
            </a:r>
          </a:p>
          <a:p>
            <a:endParaRPr lang="en-US" altLang="en-US" sz="2800" dirty="0">
              <a:solidFill>
                <a:srgbClr val="FFFF00"/>
              </a:solidFill>
            </a:endParaRPr>
          </a:p>
          <a:p>
            <a:r>
              <a:rPr lang="en-US" altLang="en-US" sz="2800" dirty="0">
                <a:solidFill>
                  <a:srgbClr val="FFFF00"/>
                </a:solidFill>
              </a:rPr>
              <a:t>Franklin Central High School</a:t>
            </a:r>
          </a:p>
          <a:p>
            <a:r>
              <a:rPr lang="en-US" altLang="en-US" sz="2800" dirty="0">
                <a:solidFill>
                  <a:srgbClr val="FFFF00"/>
                </a:solidFill>
              </a:rPr>
              <a:t>Teacher Leadership Academy #9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13E6C274-50B3-4009-A065-E9547C4115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F1A08-FE9B-664A-98D7-D88B7D496470}" type="slidenum">
              <a:rPr lang="en-US" altLang="en-US"/>
              <a:pPr/>
              <a:t>10</a:t>
            </a:fld>
            <a:endParaRPr lang="en-US" altLang="en-US"/>
          </a:p>
        </p:txBody>
      </p:sp>
      <p:sp>
        <p:nvSpPr>
          <p:cNvPr id="77826" name="Rectangle 2">
            <a:extLst>
              <a:ext uri="{FF2B5EF4-FFF2-40B4-BE49-F238E27FC236}">
                <a16:creationId xmlns:a16="http://schemas.microsoft.com/office/drawing/2014/main" id="{91702F19-A00B-E633-DF0C-ECFA4B59839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990600"/>
            <a:ext cx="7772400" cy="1143000"/>
          </a:xfrm>
        </p:spPr>
        <p:txBody>
          <a:bodyPr/>
          <a:lstStyle/>
          <a:p>
            <a:r>
              <a:rPr lang="en-US" altLang="en-US" b="1" dirty="0"/>
              <a:t>When?</a:t>
            </a:r>
          </a:p>
        </p:txBody>
      </p:sp>
      <p:sp>
        <p:nvSpPr>
          <p:cNvPr id="77831" name="Rectangle 7">
            <a:extLst>
              <a:ext uri="{FF2B5EF4-FFF2-40B4-BE49-F238E27FC236}">
                <a16:creationId xmlns:a16="http://schemas.microsoft.com/office/drawing/2014/main" id="{94772D4E-91FD-0FB4-28A4-70C91D0C23D8}"/>
              </a:ext>
            </a:extLst>
          </p:cNvPr>
          <p:cNvSpPr>
            <a:spLocks noChangeArrowheads="1"/>
          </p:cNvSpPr>
          <p:nvPr/>
        </p:nvSpPr>
        <p:spPr bwMode="auto">
          <a:xfrm>
            <a:off x="876300" y="1905000"/>
            <a:ext cx="7391400" cy="457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algn="l">
              <a:spcBef>
                <a:spcPct val="20000"/>
              </a:spcBef>
              <a:buSzPct val="90000"/>
              <a:buBlip>
                <a:blip r:embed="rId2"/>
              </a:buBlip>
              <a:defRPr sz="2800">
                <a:solidFill>
                  <a:srgbClr val="FFFFFF"/>
                </a:solidFill>
                <a:latin typeface="Tempus Sans ITC" panose="020F0502020204030204" pitchFamily="34" charset="0"/>
              </a:defRPr>
            </a:lvl1pPr>
            <a:lvl2pPr algn="l">
              <a:spcBef>
                <a:spcPct val="20000"/>
              </a:spcBef>
              <a:buSzPct val="90000"/>
              <a:buBlip>
                <a:blip r:embed="rId3"/>
              </a:buBlip>
              <a:defRPr sz="2400">
                <a:solidFill>
                  <a:srgbClr val="FFFFFF"/>
                </a:solidFill>
                <a:latin typeface="Tempus Sans ITC" panose="020F0502020204030204" pitchFamily="34" charset="0"/>
              </a:defRPr>
            </a:lvl2pPr>
            <a:lvl3pPr algn="l">
              <a:spcBef>
                <a:spcPct val="20000"/>
              </a:spcBef>
              <a:buBlip>
                <a:blip r:embed="rId4"/>
              </a:buBlip>
              <a:defRPr sz="2000">
                <a:solidFill>
                  <a:srgbClr val="FFFFFF"/>
                </a:solidFill>
                <a:latin typeface="Tempus Sans ITC" panose="020F0502020204030204" pitchFamily="34" charset="0"/>
              </a:defRPr>
            </a:lvl3pPr>
            <a:lvl4pPr algn="l">
              <a:spcBef>
                <a:spcPct val="20000"/>
              </a:spcBef>
              <a:buChar char="–"/>
              <a:defRPr>
                <a:solidFill>
                  <a:srgbClr val="FFFFFF"/>
                </a:solidFill>
                <a:latin typeface="Tempus Sans ITC" panose="020F0502020204030204" pitchFamily="34" charset="0"/>
              </a:defRPr>
            </a:lvl4pPr>
            <a:lvl5pPr algn="l">
              <a:spcBef>
                <a:spcPct val="20000"/>
              </a:spcBef>
              <a:buChar char="•"/>
              <a:defRPr>
                <a:solidFill>
                  <a:srgbClr val="FFFFFF"/>
                </a:solidFill>
                <a:latin typeface="Tempus Sans ITC" panose="020F0502020204030204" pitchFamily="34" charset="0"/>
              </a:defRPr>
            </a:lvl5pPr>
            <a:lvl6pPr fontAlgn="base">
              <a:spcBef>
                <a:spcPct val="20000"/>
              </a:spcBef>
              <a:spcAft>
                <a:spcPct val="0"/>
              </a:spcAft>
              <a:buChar char="•"/>
              <a:defRPr>
                <a:solidFill>
                  <a:srgbClr val="FFFFFF"/>
                </a:solidFill>
                <a:latin typeface="Tempus Sans ITC" panose="020F0502020204030204" pitchFamily="34" charset="0"/>
              </a:defRPr>
            </a:lvl6pPr>
            <a:lvl7pPr fontAlgn="base">
              <a:spcBef>
                <a:spcPct val="20000"/>
              </a:spcBef>
              <a:spcAft>
                <a:spcPct val="0"/>
              </a:spcAft>
              <a:buChar char="•"/>
              <a:defRPr>
                <a:solidFill>
                  <a:srgbClr val="FFFFFF"/>
                </a:solidFill>
                <a:latin typeface="Tempus Sans ITC" panose="020F0502020204030204" pitchFamily="34" charset="0"/>
              </a:defRPr>
            </a:lvl7pPr>
            <a:lvl8pPr fontAlgn="base">
              <a:spcBef>
                <a:spcPct val="20000"/>
              </a:spcBef>
              <a:spcAft>
                <a:spcPct val="0"/>
              </a:spcAft>
              <a:buChar char="•"/>
              <a:defRPr>
                <a:solidFill>
                  <a:srgbClr val="FFFFFF"/>
                </a:solidFill>
                <a:latin typeface="Tempus Sans ITC" panose="020F0502020204030204" pitchFamily="34" charset="0"/>
              </a:defRPr>
            </a:lvl8pPr>
            <a:lvl9pPr fontAlgn="base">
              <a:spcBef>
                <a:spcPct val="20000"/>
              </a:spcBef>
              <a:spcAft>
                <a:spcPct val="0"/>
              </a:spcAft>
              <a:buChar char="•"/>
              <a:defRPr>
                <a:solidFill>
                  <a:srgbClr val="FFFFFF"/>
                </a:solidFill>
                <a:latin typeface="Tempus Sans ITC" panose="020F0502020204030204" pitchFamily="34" charset="0"/>
              </a:defRPr>
            </a:lvl9pPr>
          </a:lstStyle>
          <a:p>
            <a:pPr>
              <a:buFontTx/>
              <a:buNone/>
            </a:pPr>
            <a:r>
              <a:rPr lang="en-US" altLang="en-US" dirty="0">
                <a:solidFill>
                  <a:srgbClr val="FFFF00"/>
                </a:solidFill>
              </a:rPr>
              <a:t>Beginning of unit…</a:t>
            </a:r>
          </a:p>
          <a:p>
            <a:pPr>
              <a:buFontTx/>
              <a:buNone/>
            </a:pPr>
            <a:r>
              <a:rPr lang="en-US" altLang="en-US" dirty="0">
                <a:solidFill>
                  <a:srgbClr val="FFFF00"/>
                </a:solidFill>
              </a:rPr>
              <a:t>Middle of unit…</a:t>
            </a:r>
          </a:p>
          <a:p>
            <a:pPr>
              <a:buFontTx/>
              <a:buNone/>
            </a:pPr>
            <a:r>
              <a:rPr lang="en-US" altLang="en-US" dirty="0">
                <a:solidFill>
                  <a:srgbClr val="FFFF00"/>
                </a:solidFill>
              </a:rPr>
              <a:t>End of unit…</a:t>
            </a:r>
          </a:p>
          <a:p>
            <a:pPr>
              <a:buFontTx/>
              <a:buNone/>
            </a:pPr>
            <a:r>
              <a:rPr lang="en-US" altLang="en-US" dirty="0">
                <a:solidFill>
                  <a:srgbClr val="FFFF00"/>
                </a:solidFill>
              </a:rPr>
              <a:t>Emotional hook</a:t>
            </a:r>
            <a:br>
              <a:rPr lang="en-US" altLang="en-US" dirty="0">
                <a:solidFill>
                  <a:srgbClr val="FFFF00"/>
                </a:solidFill>
              </a:rPr>
            </a:br>
            <a:r>
              <a:rPr lang="en-US" altLang="en-US" dirty="0">
                <a:solidFill>
                  <a:srgbClr val="FFFF00"/>
                </a:solidFill>
              </a:rPr>
              <a:t>Provides focus</a:t>
            </a:r>
          </a:p>
          <a:p>
            <a:pPr>
              <a:buFontTx/>
              <a:buNone/>
            </a:pPr>
            <a:r>
              <a:rPr lang="en-US" altLang="en-US" dirty="0">
                <a:solidFill>
                  <a:srgbClr val="FFFF00"/>
                </a:solidFill>
              </a:rPr>
              <a:t>Clarifies preconceived ideas and misconceptions</a:t>
            </a:r>
          </a:p>
          <a:p>
            <a:pPr>
              <a:buFontTx/>
              <a:buNone/>
            </a:pPr>
            <a:r>
              <a:rPr lang="en-US" altLang="en-US" dirty="0">
                <a:solidFill>
                  <a:srgbClr val="FFFF00"/>
                </a:solidFill>
              </a:rPr>
              <a:t>Solidifies “big picture”</a:t>
            </a:r>
            <a:br>
              <a:rPr lang="en-US" altLang="en-US" dirty="0">
                <a:solidFill>
                  <a:srgbClr val="FFFF00"/>
                </a:solidFill>
              </a:rPr>
            </a:br>
            <a:r>
              <a:rPr lang="en-US" altLang="en-US" dirty="0">
                <a:solidFill>
                  <a:srgbClr val="FFFF00"/>
                </a:solidFill>
              </a:rPr>
              <a:t>Makes connections</a:t>
            </a:r>
            <a:br>
              <a:rPr lang="en-US" altLang="en-US" dirty="0">
                <a:solidFill>
                  <a:srgbClr val="FFFF00"/>
                </a:solidFill>
              </a:rPr>
            </a:br>
            <a:r>
              <a:rPr lang="en-US" altLang="en-US" dirty="0">
                <a:solidFill>
                  <a:srgbClr val="FFFF00"/>
                </a:solidFill>
              </a:rPr>
              <a:t>Closure or Segway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6">
            <a:extLst>
              <a:ext uri="{FF2B5EF4-FFF2-40B4-BE49-F238E27FC236}">
                <a16:creationId xmlns:a16="http://schemas.microsoft.com/office/drawing/2014/main" id="{760A019B-48DA-6E18-7E88-2B0292A10D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32EE0D-9DFA-4943-8807-6984C602533D}" type="slidenum">
              <a:rPr lang="en-US" altLang="en-US"/>
              <a:pPr/>
              <a:t>11</a:t>
            </a:fld>
            <a:endParaRPr lang="en-US" altLang="en-US"/>
          </a:p>
        </p:txBody>
      </p:sp>
      <p:sp>
        <p:nvSpPr>
          <p:cNvPr id="105474" name="Rectangle 1026">
            <a:extLst>
              <a:ext uri="{FF2B5EF4-FFF2-40B4-BE49-F238E27FC236}">
                <a16:creationId xmlns:a16="http://schemas.microsoft.com/office/drawing/2014/main" id="{88340A77-7839-203C-3CA3-8C657462BEB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1295400"/>
            <a:ext cx="7772400" cy="1143000"/>
          </a:xfrm>
        </p:spPr>
        <p:txBody>
          <a:bodyPr/>
          <a:lstStyle/>
          <a:p>
            <a:r>
              <a:rPr lang="en-US" altLang="en-US" b="1" dirty="0"/>
              <a:t>Enough already… </a:t>
            </a:r>
            <a:br>
              <a:rPr lang="en-US" altLang="en-US" b="1" dirty="0"/>
            </a:br>
            <a:r>
              <a:rPr lang="en-US" altLang="en-US" b="1" dirty="0" err="1"/>
              <a:t>wanna</a:t>
            </a:r>
            <a:r>
              <a:rPr lang="en-US" altLang="en-US" b="1" dirty="0"/>
              <a:t>’ get started?</a:t>
            </a:r>
          </a:p>
        </p:txBody>
      </p:sp>
      <p:sp>
        <p:nvSpPr>
          <p:cNvPr id="105476" name="Rectangle 1028">
            <a:extLst>
              <a:ext uri="{FF2B5EF4-FFF2-40B4-BE49-F238E27FC236}">
                <a16:creationId xmlns:a16="http://schemas.microsoft.com/office/drawing/2014/main" id="{0AED4AC4-0020-E4F3-6DB5-001B19E9CD87}"/>
              </a:ext>
            </a:extLst>
          </p:cNvPr>
          <p:cNvSpPr>
            <a:spLocks noGrp="1" noChangeArrowheads="1"/>
          </p:cNvSpPr>
          <p:nvPr>
            <p:ph type="body" sz="half" idx="2"/>
          </p:nvPr>
        </p:nvSpPr>
        <p:spPr>
          <a:xfrm>
            <a:off x="4953000" y="3962400"/>
            <a:ext cx="3810000" cy="762000"/>
          </a:xfrm>
        </p:spPr>
        <p:txBody>
          <a:bodyPr/>
          <a:lstStyle/>
          <a:p>
            <a:pPr>
              <a:buFontTx/>
              <a:buNone/>
            </a:pPr>
            <a:r>
              <a:rPr lang="en-US" altLang="en-US" sz="4000"/>
              <a:t>But How?</a:t>
            </a:r>
          </a:p>
        </p:txBody>
      </p:sp>
      <p:pic>
        <p:nvPicPr>
          <p:cNvPr id="105477" name="Picture 1029" descr="Cartoon character wearing a robe and standing next to a column.">
            <a:extLst>
              <a:ext uri="{FF2B5EF4-FFF2-40B4-BE49-F238E27FC236}">
                <a16:creationId xmlns:a16="http://schemas.microsoft.com/office/drawing/2014/main" id="{8281B4AE-9AF2-CF0B-C4C7-3330E95BBA86}"/>
              </a:ext>
            </a:extLst>
          </p:cNvPr>
          <p:cNvPicPr>
            <a:picLocks noGrp="1" noChangeAspect="1" noChangeArrowheads="1"/>
          </p:cNvPicPr>
          <p:nvPr>
            <p:ph type="clipArt"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447800" y="2819400"/>
            <a:ext cx="2841625" cy="34290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1054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1054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10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054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54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5476" grpId="0" build="p" autoUpdateAnimBg="0" advAuto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C5476593-E10D-7EA3-4E89-3253B570E2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C9A888-EE3A-404F-A749-7989754A7822}" type="slidenum">
              <a:rPr lang="en-US" altLang="en-US"/>
              <a:pPr/>
              <a:t>12</a:t>
            </a:fld>
            <a:endParaRPr lang="en-US" altLang="en-US"/>
          </a:p>
        </p:txBody>
      </p:sp>
      <p:sp>
        <p:nvSpPr>
          <p:cNvPr id="106498" name="Rectangle 2050">
            <a:extLst>
              <a:ext uri="{FF2B5EF4-FFF2-40B4-BE49-F238E27FC236}">
                <a16:creationId xmlns:a16="http://schemas.microsoft.com/office/drawing/2014/main" id="{DCF37BD9-5129-1D9E-1C8A-C93203F5037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b="1"/>
              <a:t>Procedures</a:t>
            </a:r>
          </a:p>
        </p:txBody>
      </p:sp>
      <p:sp>
        <p:nvSpPr>
          <p:cNvPr id="106499" name="Rectangle 2051">
            <a:extLst>
              <a:ext uri="{FF2B5EF4-FFF2-40B4-BE49-F238E27FC236}">
                <a16:creationId xmlns:a16="http://schemas.microsoft.com/office/drawing/2014/main" id="{905C5519-B818-A289-A067-C27E1BEBA31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>
              <a:lnSpc>
                <a:spcPct val="90000"/>
              </a:lnSpc>
              <a:spcBef>
                <a:spcPct val="0"/>
              </a:spcBef>
              <a:buSzTx/>
              <a:buFontTx/>
              <a:buAutoNum type="arabicPeriod"/>
            </a:pPr>
            <a:r>
              <a:rPr lang="en-US" altLang="en-US" sz="2800">
                <a:solidFill>
                  <a:schemeClr val="tx1"/>
                </a:solidFill>
              </a:rPr>
              <a:t>Teacher must kick off unit by assigning text, show art, etc.</a:t>
            </a:r>
          </a:p>
          <a:p>
            <a:pPr marL="609600" indent="-609600">
              <a:lnSpc>
                <a:spcPct val="90000"/>
              </a:lnSpc>
              <a:spcBef>
                <a:spcPct val="0"/>
              </a:spcBef>
              <a:buSzTx/>
              <a:buFontTx/>
              <a:buAutoNum type="arabicPeriod"/>
            </a:pPr>
            <a:endParaRPr lang="en-US" altLang="en-US" sz="2800">
              <a:solidFill>
                <a:schemeClr val="tx1"/>
              </a:solidFill>
            </a:endParaRPr>
          </a:p>
          <a:p>
            <a:pPr marL="609600" indent="-609600">
              <a:lnSpc>
                <a:spcPct val="90000"/>
              </a:lnSpc>
              <a:buSzTx/>
              <a:buFontTx/>
              <a:buAutoNum type="arabicPeriod"/>
            </a:pPr>
            <a:r>
              <a:rPr lang="en-US" altLang="en-US" sz="2800">
                <a:solidFill>
                  <a:schemeClr val="tx1"/>
                </a:solidFill>
              </a:rPr>
              <a:t>Teacher explains Socratic Method and student responsibilities.</a:t>
            </a:r>
          </a:p>
          <a:p>
            <a:pPr marL="609600" indent="-609600">
              <a:lnSpc>
                <a:spcPct val="90000"/>
              </a:lnSpc>
              <a:buSzTx/>
              <a:buFontTx/>
              <a:buAutoNum type="arabicPeriod"/>
            </a:pPr>
            <a:endParaRPr lang="en-US" altLang="en-US" sz="2800">
              <a:solidFill>
                <a:schemeClr val="tx1"/>
              </a:solidFill>
            </a:endParaRPr>
          </a:p>
          <a:p>
            <a:pPr marL="609600" indent="-609600">
              <a:lnSpc>
                <a:spcPct val="90000"/>
              </a:lnSpc>
              <a:spcBef>
                <a:spcPct val="0"/>
              </a:spcBef>
              <a:buSzTx/>
              <a:buFontTx/>
              <a:buAutoNum type="arabicPeriod"/>
            </a:pPr>
            <a:r>
              <a:rPr lang="en-US" altLang="en-US" sz="2800">
                <a:solidFill>
                  <a:schemeClr val="tx1"/>
                </a:solidFill>
              </a:rPr>
              <a:t>Students form a circle.</a:t>
            </a:r>
          </a:p>
          <a:p>
            <a:pPr marL="609600" indent="-609600">
              <a:lnSpc>
                <a:spcPct val="90000"/>
              </a:lnSpc>
              <a:spcBef>
                <a:spcPct val="0"/>
              </a:spcBef>
              <a:buSzTx/>
              <a:buFontTx/>
              <a:buAutoNum type="arabicPeriod"/>
            </a:pPr>
            <a:endParaRPr lang="en-US" altLang="en-US" sz="2800">
              <a:solidFill>
                <a:schemeClr val="tx1"/>
              </a:solidFill>
            </a:endParaRPr>
          </a:p>
          <a:p>
            <a:pPr marL="609600" indent="-609600">
              <a:lnSpc>
                <a:spcPct val="90000"/>
              </a:lnSpc>
              <a:spcBef>
                <a:spcPct val="0"/>
              </a:spcBef>
              <a:buSzTx/>
              <a:buFontTx/>
              <a:buAutoNum type="arabicPeriod"/>
            </a:pPr>
            <a:r>
              <a:rPr lang="en-US" altLang="en-US" sz="2800">
                <a:solidFill>
                  <a:schemeClr val="tx1"/>
                </a:solidFill>
              </a:rPr>
              <a:t>Teacher asks thought-provoking question and student discussion commences.</a:t>
            </a:r>
          </a:p>
          <a:p>
            <a:pPr marL="609600" indent="-609600">
              <a:lnSpc>
                <a:spcPct val="90000"/>
              </a:lnSpc>
              <a:buSzTx/>
              <a:buFontTx/>
              <a:buAutoNum type="arabicPeriod"/>
            </a:pPr>
            <a:endParaRPr lang="en-US" altLang="en-US" sz="280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4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64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64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64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064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2" presetID="1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4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064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64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064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064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9" presetID="1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4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064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064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064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064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6" presetID="1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4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064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064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064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064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6499" grpId="0" build="p" autoUpdateAnimBg="0" advAuto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6EE44801-A75F-3A5D-2C4A-A3BC0BF991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905068-E2CE-3549-9A47-3592C41417DE}" type="slidenum">
              <a:rPr lang="en-US" altLang="en-US"/>
              <a:pPr/>
              <a:t>13</a:t>
            </a:fld>
            <a:endParaRPr lang="en-US" altLang="en-US"/>
          </a:p>
        </p:txBody>
      </p:sp>
      <p:sp>
        <p:nvSpPr>
          <p:cNvPr id="90114" name="Rectangle 2">
            <a:extLst>
              <a:ext uri="{FF2B5EF4-FFF2-40B4-BE49-F238E27FC236}">
                <a16:creationId xmlns:a16="http://schemas.microsoft.com/office/drawing/2014/main" id="{4365B22D-2E69-7BDB-BAA8-770AA88EB08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38200" y="1143000"/>
            <a:ext cx="7467600" cy="990600"/>
          </a:xfrm>
        </p:spPr>
        <p:txBody>
          <a:bodyPr/>
          <a:lstStyle/>
          <a:p>
            <a:r>
              <a:rPr lang="en-US" altLang="en-US" b="1"/>
              <a:t>?The Essential Question?</a:t>
            </a:r>
          </a:p>
        </p:txBody>
      </p:sp>
      <p:sp>
        <p:nvSpPr>
          <p:cNvPr id="90115" name="Rectangle 3">
            <a:extLst>
              <a:ext uri="{FF2B5EF4-FFF2-40B4-BE49-F238E27FC236}">
                <a16:creationId xmlns:a16="http://schemas.microsoft.com/office/drawing/2014/main" id="{CA3F660E-D394-F127-F115-E14B4D92306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>
                <a:solidFill>
                  <a:schemeClr val="tx1"/>
                </a:solidFill>
              </a:rPr>
              <a:t>Points to the heart of the topic and its controversies.</a:t>
            </a:r>
          </a:p>
          <a:p>
            <a:r>
              <a:rPr lang="en-US" altLang="en-US">
                <a:solidFill>
                  <a:schemeClr val="tx1"/>
                </a:solidFill>
              </a:rPr>
              <a:t>Generates multiple answers and perspectives.</a:t>
            </a:r>
          </a:p>
          <a:p>
            <a:r>
              <a:rPr lang="en-US" altLang="en-US">
                <a:solidFill>
                  <a:schemeClr val="tx1"/>
                </a:solidFill>
              </a:rPr>
              <a:t>Uncoverage vs. Coverage.</a:t>
            </a:r>
          </a:p>
          <a:p>
            <a:r>
              <a:rPr lang="en-US" altLang="en-US">
                <a:solidFill>
                  <a:schemeClr val="tx1"/>
                </a:solidFill>
              </a:rPr>
              <a:t>Encourages deeper interest in the subject.</a:t>
            </a:r>
            <a:r>
              <a:rPr lang="en-US" altLang="en-US">
                <a:solidFill>
                  <a:srgbClr val="FFFF00"/>
                </a:solidFill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01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901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901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901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0115" grpId="0" build="p" autoUpdateAnimBg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8E58D57E-625D-27DB-2814-F85F44DB5C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7D262-F043-0B4B-9E41-82F5517519F0}" type="slidenum">
              <a:rPr lang="en-US" altLang="en-US"/>
              <a:pPr/>
              <a:t>14</a:t>
            </a:fld>
            <a:endParaRPr lang="en-US" altLang="en-US"/>
          </a:p>
        </p:txBody>
      </p:sp>
      <p:sp>
        <p:nvSpPr>
          <p:cNvPr id="87042" name="Rectangle 2">
            <a:extLst>
              <a:ext uri="{FF2B5EF4-FFF2-40B4-BE49-F238E27FC236}">
                <a16:creationId xmlns:a16="http://schemas.microsoft.com/office/drawing/2014/main" id="{5E11B3BD-7F4E-79A9-4271-DC2020B49D1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1143000"/>
            <a:ext cx="7772400" cy="838200"/>
          </a:xfrm>
        </p:spPr>
        <p:txBody>
          <a:bodyPr/>
          <a:lstStyle/>
          <a:p>
            <a:r>
              <a:rPr lang="en-US" altLang="en-US" b="1"/>
              <a:t>Socratic Rules</a:t>
            </a:r>
          </a:p>
        </p:txBody>
      </p:sp>
      <p:sp>
        <p:nvSpPr>
          <p:cNvPr id="87043" name="Rectangle 3">
            <a:extLst>
              <a:ext uri="{FF2B5EF4-FFF2-40B4-BE49-F238E27FC236}">
                <a16:creationId xmlns:a16="http://schemas.microsoft.com/office/drawing/2014/main" id="{EBAB35C1-C9A0-FD4B-5D82-2DD8DDC995B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/>
              <a:t> </a:t>
            </a:r>
            <a:r>
              <a:rPr lang="en-US" altLang="en-US">
                <a:solidFill>
                  <a:schemeClr val="tx1"/>
                </a:solidFill>
              </a:rPr>
              <a:t>Respect all participants.</a:t>
            </a:r>
          </a:p>
          <a:p>
            <a:pPr>
              <a:lnSpc>
                <a:spcPct val="90000"/>
              </a:lnSpc>
            </a:pPr>
            <a:r>
              <a:rPr lang="en-US" altLang="en-US">
                <a:solidFill>
                  <a:schemeClr val="tx1"/>
                </a:solidFill>
              </a:rPr>
              <a:t> Be honest and concrete with your opinion.</a:t>
            </a:r>
          </a:p>
          <a:p>
            <a:pPr>
              <a:lnSpc>
                <a:spcPct val="90000"/>
              </a:lnSpc>
            </a:pPr>
            <a:r>
              <a:rPr lang="en-US" altLang="en-US">
                <a:solidFill>
                  <a:schemeClr val="tx1"/>
                </a:solidFill>
              </a:rPr>
              <a:t> Allow speaker to complete thought  w/out interruption.</a:t>
            </a:r>
          </a:p>
          <a:p>
            <a:pPr>
              <a:lnSpc>
                <a:spcPct val="90000"/>
              </a:lnSpc>
            </a:pPr>
            <a:r>
              <a:rPr lang="en-US" altLang="en-US">
                <a:solidFill>
                  <a:schemeClr val="tx1"/>
                </a:solidFill>
              </a:rPr>
              <a:t>  Be an active listener.</a:t>
            </a:r>
          </a:p>
          <a:p>
            <a:pPr>
              <a:lnSpc>
                <a:spcPct val="90000"/>
              </a:lnSpc>
            </a:pPr>
            <a:r>
              <a:rPr lang="en-US" altLang="en-US">
                <a:solidFill>
                  <a:schemeClr val="tx1"/>
                </a:solidFill>
              </a:rPr>
              <a:t>  Usurping discussion time is deemed most unsocratic!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8987C684-7E33-F003-BCF0-27313CF6E3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78C8D-70D6-6B4B-8431-3329901F3C64}" type="slidenum">
              <a:rPr lang="en-US" altLang="en-US"/>
              <a:pPr/>
              <a:t>15</a:t>
            </a:fld>
            <a:endParaRPr lang="en-US" altLang="en-US"/>
          </a:p>
        </p:txBody>
      </p:sp>
      <p:sp>
        <p:nvSpPr>
          <p:cNvPr id="88066" name="Rectangle 2">
            <a:extLst>
              <a:ext uri="{FF2B5EF4-FFF2-40B4-BE49-F238E27FC236}">
                <a16:creationId xmlns:a16="http://schemas.microsoft.com/office/drawing/2014/main" id="{45EA9DFE-5409-9A69-3A34-B4D305A8DD0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1219200"/>
            <a:ext cx="7772400" cy="762000"/>
          </a:xfrm>
        </p:spPr>
        <p:txBody>
          <a:bodyPr/>
          <a:lstStyle/>
          <a:p>
            <a:r>
              <a:rPr lang="en-US" altLang="en-US" b="1"/>
              <a:t>Students are responsible for:</a:t>
            </a:r>
          </a:p>
        </p:txBody>
      </p:sp>
      <p:sp>
        <p:nvSpPr>
          <p:cNvPr id="88067" name="Rectangle 3">
            <a:extLst>
              <a:ext uri="{FF2B5EF4-FFF2-40B4-BE49-F238E27FC236}">
                <a16:creationId xmlns:a16="http://schemas.microsoft.com/office/drawing/2014/main" id="{83047D89-D05C-23EE-5881-BE0978CEE71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838200" y="2590800"/>
            <a:ext cx="7772400" cy="3810000"/>
          </a:xfrm>
        </p:spPr>
        <p:txBody>
          <a:bodyPr/>
          <a:lstStyle/>
          <a:p>
            <a:r>
              <a:rPr lang="en-US" altLang="en-US"/>
              <a:t> the flow of the discussion within the seminar.</a:t>
            </a:r>
          </a:p>
          <a:p>
            <a:r>
              <a:rPr lang="en-US" altLang="en-US"/>
              <a:t>constructing own analysis of the seminar.</a:t>
            </a:r>
          </a:p>
          <a:p>
            <a:r>
              <a:rPr lang="en-US" altLang="en-US"/>
              <a:t>utilizing critical thinking, active listening, and communication skills.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4">
            <a:extLst>
              <a:ext uri="{FF2B5EF4-FFF2-40B4-BE49-F238E27FC236}">
                <a16:creationId xmlns:a16="http://schemas.microsoft.com/office/drawing/2014/main" id="{7FD93992-8AF7-3B11-ACB0-88AFA25353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AFFD6-035C-E94E-8E76-5B3044A868D7}" type="slidenum">
              <a:rPr lang="en-US" altLang="en-US"/>
              <a:pPr/>
              <a:t>16</a:t>
            </a:fld>
            <a:endParaRPr lang="en-US" altLang="en-US"/>
          </a:p>
        </p:txBody>
      </p:sp>
      <p:sp>
        <p:nvSpPr>
          <p:cNvPr id="83970" name="Rectangle 2">
            <a:extLst>
              <a:ext uri="{FF2B5EF4-FFF2-40B4-BE49-F238E27FC236}">
                <a16:creationId xmlns:a16="http://schemas.microsoft.com/office/drawing/2014/main" id="{9F66F820-2902-94FB-0431-29EDA973973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1143000"/>
            <a:ext cx="7772400" cy="838200"/>
          </a:xfrm>
        </p:spPr>
        <p:txBody>
          <a:bodyPr/>
          <a:lstStyle/>
          <a:p>
            <a:br>
              <a:rPr lang="en-US" altLang="en-US" b="1" dirty="0"/>
            </a:br>
            <a:r>
              <a:rPr lang="en-US" altLang="en-US" b="1" dirty="0"/>
              <a:t>Demonstration</a:t>
            </a:r>
            <a:br>
              <a:rPr lang="en-US" altLang="en-US" b="1" dirty="0"/>
            </a:br>
            <a:r>
              <a:rPr lang="en-US" altLang="en-US" b="1" dirty="0"/>
              <a:t>What does it look like?</a:t>
            </a:r>
          </a:p>
        </p:txBody>
      </p:sp>
      <p:pic>
        <p:nvPicPr>
          <p:cNvPr id="83972" name="Picture 4" descr="A mannequin head with glasses and beard.">
            <a:extLst>
              <a:ext uri="{FF2B5EF4-FFF2-40B4-BE49-F238E27FC236}">
                <a16:creationId xmlns:a16="http://schemas.microsoft.com/office/drawing/2014/main" id="{E0A3C4FC-117F-6C4F-0AB1-F08B3D009B2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2971800"/>
            <a:ext cx="3657600" cy="2743200"/>
          </a:xfrm>
          <a:prstGeom prst="rect">
            <a:avLst/>
          </a:prstGeom>
          <a:noFill/>
          <a:ln w="3810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3973" name="Picture 5" descr="A group of students sitting in a classroom.">
            <a:extLst>
              <a:ext uri="{FF2B5EF4-FFF2-40B4-BE49-F238E27FC236}">
                <a16:creationId xmlns:a16="http://schemas.microsoft.com/office/drawing/2014/main" id="{F3955031-406D-D6E8-DF7D-168875F1412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00600" y="3429000"/>
            <a:ext cx="3657600" cy="2743200"/>
          </a:xfrm>
          <a:prstGeom prst="rect">
            <a:avLst/>
          </a:prstGeom>
          <a:noFill/>
          <a:ln w="3810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39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39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39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39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6">
            <a:extLst>
              <a:ext uri="{FF2B5EF4-FFF2-40B4-BE49-F238E27FC236}">
                <a16:creationId xmlns:a16="http://schemas.microsoft.com/office/drawing/2014/main" id="{49C6A81B-6C26-44D6-41C7-CEF4EE47CD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105285-3C24-8348-82CF-2CADB50F5A80}" type="slidenum">
              <a:rPr lang="en-US" altLang="en-US"/>
              <a:pPr/>
              <a:t>17</a:t>
            </a:fld>
            <a:endParaRPr lang="en-US" altLang="en-US"/>
          </a:p>
        </p:txBody>
      </p:sp>
      <p:sp>
        <p:nvSpPr>
          <p:cNvPr id="96258" name="Rectangle 2">
            <a:extLst>
              <a:ext uri="{FF2B5EF4-FFF2-40B4-BE49-F238E27FC236}">
                <a16:creationId xmlns:a16="http://schemas.microsoft.com/office/drawing/2014/main" id="{145B1460-C7BE-8093-4190-93504266AE0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1066800"/>
            <a:ext cx="7772400" cy="914400"/>
          </a:xfrm>
        </p:spPr>
        <p:txBody>
          <a:bodyPr/>
          <a:lstStyle/>
          <a:p>
            <a:r>
              <a:rPr lang="en-US" altLang="en-US" b="1" dirty="0"/>
              <a:t>….Let’s try it out together</a:t>
            </a:r>
          </a:p>
        </p:txBody>
      </p:sp>
      <p:pic>
        <p:nvPicPr>
          <p:cNvPr id="96264" name="Picture 8" descr="A group of young men sitting at desks.">
            <a:extLst>
              <a:ext uri="{FF2B5EF4-FFF2-40B4-BE49-F238E27FC236}">
                <a16:creationId xmlns:a16="http://schemas.microsoft.com/office/drawing/2014/main" id="{E79C2D5C-3415-5BE8-225B-5CDB15F5D33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2153516"/>
            <a:ext cx="5829300" cy="43719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5" fill="hold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7" dur="500"/>
                                        <p:tgtEl>
                                          <p:spTgt spid="962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D31453FD-B9D3-C808-2760-1BD5F297BC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46A26E-CAAE-3142-BCB9-FD72652068DD}" type="slidenum">
              <a:rPr lang="en-US" altLang="en-US"/>
              <a:pPr/>
              <a:t>18</a:t>
            </a:fld>
            <a:endParaRPr lang="en-US" altLang="en-US"/>
          </a:p>
        </p:txBody>
      </p:sp>
      <p:sp>
        <p:nvSpPr>
          <p:cNvPr id="91138" name="Rectangle 2">
            <a:extLst>
              <a:ext uri="{FF2B5EF4-FFF2-40B4-BE49-F238E27FC236}">
                <a16:creationId xmlns:a16="http://schemas.microsoft.com/office/drawing/2014/main" id="{B93CFE50-60EB-C558-B124-3397D4CF87E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1143000"/>
            <a:ext cx="7772400" cy="914400"/>
          </a:xfrm>
        </p:spPr>
        <p:txBody>
          <a:bodyPr/>
          <a:lstStyle/>
          <a:p>
            <a:r>
              <a:rPr lang="en-US" altLang="en-US" b="1"/>
              <a:t>The Key:  Follow-up Reflection</a:t>
            </a:r>
          </a:p>
        </p:txBody>
      </p:sp>
      <p:sp>
        <p:nvSpPr>
          <p:cNvPr id="91139" name="Rectangle 3">
            <a:extLst>
              <a:ext uri="{FF2B5EF4-FFF2-40B4-BE49-F238E27FC236}">
                <a16:creationId xmlns:a16="http://schemas.microsoft.com/office/drawing/2014/main" id="{26EC26B6-482F-651D-7FD5-C9E81C35D96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371600" y="2743200"/>
            <a:ext cx="7772400" cy="4114800"/>
          </a:xfrm>
        </p:spPr>
        <p:txBody>
          <a:bodyPr/>
          <a:lstStyle/>
          <a:p>
            <a:r>
              <a:rPr lang="en-US" altLang="en-US"/>
              <a:t>Journal:  Tally Sheet, etc.</a:t>
            </a:r>
          </a:p>
          <a:p>
            <a:endParaRPr lang="en-US" altLang="en-US"/>
          </a:p>
          <a:p>
            <a:r>
              <a:rPr lang="en-US" altLang="en-US"/>
              <a:t>Self-Assessment Narratives</a:t>
            </a:r>
          </a:p>
          <a:p>
            <a:endParaRPr lang="en-US" altLang="en-US"/>
          </a:p>
          <a:p>
            <a:r>
              <a:rPr lang="en-US" altLang="en-US"/>
              <a:t>Authentic Projects 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11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11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11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1139" grpId="0" build="p" autoUpdateAnimBg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3ACB3A65-D622-6FA7-4DE1-B59B0EFAB1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13CD17-CA97-8446-8D5C-265669E6C8C5}" type="slidenum">
              <a:rPr lang="en-US" altLang="en-US"/>
              <a:pPr/>
              <a:t>19</a:t>
            </a:fld>
            <a:endParaRPr lang="en-US" altLang="en-US"/>
          </a:p>
        </p:txBody>
      </p:sp>
      <p:sp>
        <p:nvSpPr>
          <p:cNvPr id="100354" name="Rectangle 2">
            <a:extLst>
              <a:ext uri="{FF2B5EF4-FFF2-40B4-BE49-F238E27FC236}">
                <a16:creationId xmlns:a16="http://schemas.microsoft.com/office/drawing/2014/main" id="{BD8C5829-2F7F-9D99-95DC-66DA3F76683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4800" b="1" dirty="0"/>
              <a:t>Spin-Offs:</a:t>
            </a:r>
          </a:p>
        </p:txBody>
      </p:sp>
      <p:sp>
        <p:nvSpPr>
          <p:cNvPr id="100355" name="Rectangle 3">
            <a:extLst>
              <a:ext uri="{FF2B5EF4-FFF2-40B4-BE49-F238E27FC236}">
                <a16:creationId xmlns:a16="http://schemas.microsoft.com/office/drawing/2014/main" id="{7CCC078E-B208-C022-97AB-8E89379B746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371600" y="2209800"/>
            <a:ext cx="5562600" cy="4114800"/>
          </a:xfrm>
        </p:spPr>
        <p:txBody>
          <a:bodyPr/>
          <a:lstStyle/>
          <a:p>
            <a:pPr marL="609600" indent="-609600">
              <a:lnSpc>
                <a:spcPct val="90000"/>
              </a:lnSpc>
              <a:spcBef>
                <a:spcPct val="0"/>
              </a:spcBef>
              <a:buSzTx/>
              <a:buFontTx/>
              <a:buAutoNum type="arabicPeriod"/>
            </a:pPr>
            <a:r>
              <a:rPr lang="en-US" altLang="en-US">
                <a:solidFill>
                  <a:schemeClr val="tx1"/>
                </a:solidFill>
              </a:rPr>
              <a:t>Inner/outer circles</a:t>
            </a:r>
          </a:p>
          <a:p>
            <a:pPr marL="609600" indent="-609600">
              <a:lnSpc>
                <a:spcPct val="90000"/>
              </a:lnSpc>
              <a:spcBef>
                <a:spcPct val="0"/>
              </a:spcBef>
              <a:buSzTx/>
              <a:buFontTx/>
              <a:buAutoNum type="arabicPeriod"/>
            </a:pPr>
            <a:endParaRPr lang="en-US" altLang="en-US">
              <a:solidFill>
                <a:schemeClr val="tx1"/>
              </a:solidFill>
            </a:endParaRPr>
          </a:p>
          <a:p>
            <a:pPr marL="609600" indent="-609600">
              <a:lnSpc>
                <a:spcPct val="90000"/>
              </a:lnSpc>
              <a:spcBef>
                <a:spcPct val="0"/>
              </a:spcBef>
              <a:buSzTx/>
              <a:buFontTx/>
              <a:buAutoNum type="arabicPeriod"/>
            </a:pPr>
            <a:r>
              <a:rPr lang="en-US" altLang="en-US">
                <a:solidFill>
                  <a:schemeClr val="tx1"/>
                </a:solidFill>
              </a:rPr>
              <a:t>A/B chain</a:t>
            </a:r>
          </a:p>
          <a:p>
            <a:pPr marL="609600" indent="-609600">
              <a:lnSpc>
                <a:spcPct val="90000"/>
              </a:lnSpc>
              <a:spcBef>
                <a:spcPct val="0"/>
              </a:spcBef>
              <a:buSzTx/>
              <a:buFontTx/>
              <a:buAutoNum type="arabicPeriod"/>
            </a:pPr>
            <a:endParaRPr lang="en-US" altLang="en-US">
              <a:solidFill>
                <a:schemeClr val="tx1"/>
              </a:solidFill>
            </a:endParaRPr>
          </a:p>
          <a:p>
            <a:pPr marL="609600" indent="-609600">
              <a:lnSpc>
                <a:spcPct val="90000"/>
              </a:lnSpc>
              <a:spcBef>
                <a:spcPct val="0"/>
              </a:spcBef>
              <a:buSzTx/>
              <a:buFontTx/>
              <a:buAutoNum type="arabicPeriod"/>
            </a:pPr>
            <a:r>
              <a:rPr lang="en-US" altLang="en-US">
                <a:solidFill>
                  <a:schemeClr val="tx1"/>
                </a:solidFill>
              </a:rPr>
              <a:t>Talking chips</a:t>
            </a:r>
          </a:p>
          <a:p>
            <a:pPr marL="609600" indent="-609600">
              <a:lnSpc>
                <a:spcPct val="90000"/>
              </a:lnSpc>
              <a:spcBef>
                <a:spcPct val="0"/>
              </a:spcBef>
              <a:buSzTx/>
              <a:buFontTx/>
              <a:buAutoNum type="arabicPeriod"/>
            </a:pPr>
            <a:endParaRPr lang="en-US" altLang="en-US">
              <a:solidFill>
                <a:schemeClr val="tx1"/>
              </a:solidFill>
            </a:endParaRPr>
          </a:p>
          <a:p>
            <a:pPr marL="609600" indent="-609600">
              <a:lnSpc>
                <a:spcPct val="90000"/>
              </a:lnSpc>
              <a:spcBef>
                <a:spcPct val="0"/>
              </a:spcBef>
              <a:buSzTx/>
              <a:buFontTx/>
              <a:buAutoNum type="arabicPeriod"/>
            </a:pPr>
            <a:r>
              <a:rPr lang="en-US" altLang="en-US">
                <a:solidFill>
                  <a:schemeClr val="tx1"/>
                </a:solidFill>
              </a:rPr>
              <a:t>Brain lights</a:t>
            </a:r>
          </a:p>
          <a:p>
            <a:pPr marL="609600" indent="-609600">
              <a:lnSpc>
                <a:spcPct val="90000"/>
              </a:lnSpc>
              <a:spcBef>
                <a:spcPct val="0"/>
              </a:spcBef>
              <a:buSzTx/>
              <a:buFontTx/>
              <a:buAutoNum type="arabicPeriod"/>
            </a:pPr>
            <a:endParaRPr lang="en-US" altLang="en-US">
              <a:solidFill>
                <a:schemeClr val="tx1"/>
              </a:solidFill>
            </a:endParaRPr>
          </a:p>
          <a:p>
            <a:pPr marL="609600" indent="-609600">
              <a:lnSpc>
                <a:spcPct val="90000"/>
              </a:lnSpc>
              <a:spcBef>
                <a:spcPct val="0"/>
              </a:spcBef>
              <a:buSzTx/>
              <a:buFontTx/>
              <a:buAutoNum type="arabicPeriod"/>
            </a:pPr>
            <a:r>
              <a:rPr lang="en-US" altLang="en-US">
                <a:solidFill>
                  <a:schemeClr val="tx1"/>
                </a:solidFill>
              </a:rPr>
              <a:t>Toilet paper</a:t>
            </a:r>
          </a:p>
          <a:p>
            <a:pPr marL="609600" indent="-609600">
              <a:lnSpc>
                <a:spcPct val="90000"/>
              </a:lnSpc>
            </a:pPr>
            <a:endParaRPr lang="en-US" altLang="en-US">
              <a:solidFill>
                <a:schemeClr val="tx1"/>
              </a:solidFill>
            </a:endParaRPr>
          </a:p>
        </p:txBody>
      </p:sp>
      <p:pic>
        <p:nvPicPr>
          <p:cNvPr id="100356" name="Picture 4">
            <a:extLst>
              <a:ext uri="{FF2B5EF4-FFF2-40B4-BE49-F238E27FC236}">
                <a16:creationId xmlns:a16="http://schemas.microsoft.com/office/drawing/2014/main" id="{667E1F2B-33E4-94B6-28AF-FF76391C9CF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86600" y="3733800"/>
            <a:ext cx="1295400" cy="1143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4">
            <a:extLst>
              <a:ext uri="{FF2B5EF4-FFF2-40B4-BE49-F238E27FC236}">
                <a16:creationId xmlns:a16="http://schemas.microsoft.com/office/drawing/2014/main" id="{7BDDF504-4ADD-91F3-9A14-6B4F9D1D39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B13F79-CBE7-F845-A848-43604DAA820D}" type="slidenum">
              <a:rPr lang="en-US" altLang="en-US"/>
              <a:pPr/>
              <a:t>2</a:t>
            </a:fld>
            <a:endParaRPr lang="en-US" altLang="en-US"/>
          </a:p>
        </p:txBody>
      </p:sp>
      <p:sp>
        <p:nvSpPr>
          <p:cNvPr id="63490" name="Rectangle 2">
            <a:extLst>
              <a:ext uri="{FF2B5EF4-FFF2-40B4-BE49-F238E27FC236}">
                <a16:creationId xmlns:a16="http://schemas.microsoft.com/office/drawing/2014/main" id="{5659FEDE-9245-6650-FC01-D7DB34021ED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04800" y="1447800"/>
            <a:ext cx="8534400" cy="3276600"/>
          </a:xfrm>
        </p:spPr>
        <p:txBody>
          <a:bodyPr/>
          <a:lstStyle/>
          <a:p>
            <a:r>
              <a:rPr lang="en-US" altLang="en-US" sz="5400" b="1" dirty="0"/>
              <a:t>“Can I ask you a question?”</a:t>
            </a:r>
            <a:br>
              <a:rPr lang="en-US" altLang="en-US" sz="4800" dirty="0"/>
            </a:br>
            <a:br>
              <a:rPr lang="en-US" altLang="en-US" sz="4800" dirty="0"/>
            </a:br>
            <a:r>
              <a:rPr lang="en-US" altLang="en-US" sz="4800" dirty="0"/>
              <a:t>-Socrates </a:t>
            </a:r>
          </a:p>
        </p:txBody>
      </p:sp>
      <p:pic>
        <p:nvPicPr>
          <p:cNvPr id="63491" name="Picture 3">
            <a:extLst>
              <a:ext uri="{FF2B5EF4-FFF2-40B4-BE49-F238E27FC236}">
                <a16:creationId xmlns:a16="http://schemas.microsoft.com/office/drawing/2014/main" id="{9D0AA10C-FDBE-40FF-6180-06CD67516D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67200" y="4724400"/>
            <a:ext cx="862013" cy="844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34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34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3490" grpId="0" autoUpdateAnimBg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B909328A-95ED-B722-D8D4-3DC4DFEB1B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021853-004A-3C49-B548-888419DEBF26}" type="slidenum">
              <a:rPr lang="en-US" altLang="en-US"/>
              <a:pPr/>
              <a:t>20</a:t>
            </a:fld>
            <a:endParaRPr lang="en-US" altLang="en-US"/>
          </a:p>
        </p:txBody>
      </p:sp>
      <p:sp>
        <p:nvSpPr>
          <p:cNvPr id="108546" name="Rectangle 2">
            <a:extLst>
              <a:ext uri="{FF2B5EF4-FFF2-40B4-BE49-F238E27FC236}">
                <a16:creationId xmlns:a16="http://schemas.microsoft.com/office/drawing/2014/main" id="{51A360D8-53C0-95D5-0F8C-2041D152395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4800" b="1"/>
              <a:t>Accountability</a:t>
            </a:r>
          </a:p>
        </p:txBody>
      </p:sp>
      <p:sp>
        <p:nvSpPr>
          <p:cNvPr id="108547" name="Rectangle 3">
            <a:extLst>
              <a:ext uri="{FF2B5EF4-FFF2-40B4-BE49-F238E27FC236}">
                <a16:creationId xmlns:a16="http://schemas.microsoft.com/office/drawing/2014/main" id="{7C1F3519-FB80-C23E-4593-AC7C00445E4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>
              <a:lnSpc>
                <a:spcPct val="9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b="1" u="sng">
                <a:solidFill>
                  <a:srgbClr val="FFFF00"/>
                </a:solidFill>
              </a:rPr>
              <a:t>Example Rubric</a:t>
            </a:r>
          </a:p>
          <a:p>
            <a:pPr algn="ctr">
              <a:lnSpc>
                <a:spcPct val="90000"/>
              </a:lnSpc>
              <a:spcBef>
                <a:spcPct val="0"/>
              </a:spcBef>
              <a:buSzTx/>
              <a:buFontTx/>
              <a:buNone/>
            </a:pPr>
            <a:endParaRPr lang="en-US" altLang="en-US">
              <a:solidFill>
                <a:srgbClr val="FFFF00"/>
              </a:solidFill>
            </a:endParaRPr>
          </a:p>
          <a:p>
            <a:pPr algn="ctr">
              <a:lnSpc>
                <a:spcPct val="9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2400">
                <a:solidFill>
                  <a:srgbClr val="FFFF00"/>
                </a:solidFill>
              </a:rPr>
              <a:t>Number of Comments/Questions/Quotes</a:t>
            </a:r>
          </a:p>
          <a:p>
            <a:pPr algn="ctr">
              <a:lnSpc>
                <a:spcPct val="9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>
                <a:solidFill>
                  <a:srgbClr val="FFFF00"/>
                </a:solidFill>
              </a:rPr>
              <a:t>Excellent    Good    Okay    None</a:t>
            </a:r>
          </a:p>
          <a:p>
            <a:pPr algn="ctr">
              <a:lnSpc>
                <a:spcPct val="90000"/>
              </a:lnSpc>
              <a:spcBef>
                <a:spcPct val="0"/>
              </a:spcBef>
              <a:buSzTx/>
              <a:buFontTx/>
              <a:buNone/>
            </a:pPr>
            <a:endParaRPr lang="en-US" altLang="en-US" sz="1800">
              <a:solidFill>
                <a:srgbClr val="FFFF00"/>
              </a:solidFill>
            </a:endParaRPr>
          </a:p>
          <a:p>
            <a:pPr algn="ctr">
              <a:lnSpc>
                <a:spcPct val="9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2400">
                <a:solidFill>
                  <a:srgbClr val="FFFF00"/>
                </a:solidFill>
              </a:rPr>
              <a:t>Quality of Comments</a:t>
            </a:r>
          </a:p>
          <a:p>
            <a:pPr algn="ctr">
              <a:lnSpc>
                <a:spcPct val="9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>
                <a:solidFill>
                  <a:srgbClr val="FFFF00"/>
                </a:solidFill>
              </a:rPr>
              <a:t>Excellent    Good    Okay    None</a:t>
            </a:r>
          </a:p>
          <a:p>
            <a:pPr algn="ctr">
              <a:lnSpc>
                <a:spcPct val="90000"/>
              </a:lnSpc>
              <a:spcBef>
                <a:spcPct val="0"/>
              </a:spcBef>
              <a:buSzTx/>
              <a:buFontTx/>
              <a:buNone/>
            </a:pPr>
            <a:endParaRPr lang="en-US" altLang="en-US" sz="2400">
              <a:solidFill>
                <a:srgbClr val="FFFF00"/>
              </a:solidFill>
            </a:endParaRPr>
          </a:p>
          <a:p>
            <a:pPr algn="ctr">
              <a:lnSpc>
                <a:spcPct val="9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2400">
                <a:solidFill>
                  <a:srgbClr val="FFFF00"/>
                </a:solidFill>
              </a:rPr>
              <a:t>Text References (if applicable)</a:t>
            </a:r>
          </a:p>
          <a:p>
            <a:pPr algn="ctr">
              <a:lnSpc>
                <a:spcPct val="9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>
                <a:solidFill>
                  <a:srgbClr val="FFFF00"/>
                </a:solidFill>
              </a:rPr>
              <a:t>Excellent    Good    Okay    None</a:t>
            </a:r>
          </a:p>
          <a:p>
            <a:pPr algn="ctr">
              <a:lnSpc>
                <a:spcPct val="90000"/>
              </a:lnSpc>
              <a:spcBef>
                <a:spcPct val="0"/>
              </a:spcBef>
              <a:buSzTx/>
              <a:buFontTx/>
              <a:buNone/>
            </a:pPr>
            <a:endParaRPr lang="en-US" altLang="en-US" sz="1800">
              <a:solidFill>
                <a:srgbClr val="FFFF00"/>
              </a:solidFill>
            </a:endParaRPr>
          </a:p>
          <a:p>
            <a:pPr algn="ctr">
              <a:lnSpc>
                <a:spcPct val="9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2400">
                <a:solidFill>
                  <a:srgbClr val="FFFF00"/>
                </a:solidFill>
              </a:rPr>
              <a:t>Listens to others/asks/answers questions</a:t>
            </a:r>
          </a:p>
          <a:p>
            <a:pPr algn="ctr">
              <a:lnSpc>
                <a:spcPct val="9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>
                <a:solidFill>
                  <a:srgbClr val="FFFF00"/>
                </a:solidFill>
              </a:rPr>
              <a:t>Excellent    Good    Okay    None</a:t>
            </a:r>
          </a:p>
          <a:p>
            <a:pPr algn="ctr">
              <a:lnSpc>
                <a:spcPct val="90000"/>
              </a:lnSpc>
              <a:buFontTx/>
              <a:buNone/>
            </a:pPr>
            <a:endParaRPr lang="en-US" altLang="en-US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6">
            <a:extLst>
              <a:ext uri="{FF2B5EF4-FFF2-40B4-BE49-F238E27FC236}">
                <a16:creationId xmlns:a16="http://schemas.microsoft.com/office/drawing/2014/main" id="{A7C847D0-B62A-04A1-A492-770F0D46E8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ADE239-CA0F-D947-9959-48A5D24BF236}" type="slidenum">
              <a:rPr lang="en-US" altLang="en-US"/>
              <a:pPr/>
              <a:t>21</a:t>
            </a:fld>
            <a:endParaRPr lang="en-US" altLang="en-US"/>
          </a:p>
        </p:txBody>
      </p:sp>
      <p:sp>
        <p:nvSpPr>
          <p:cNvPr id="111618" name="Rectangle 2">
            <a:extLst>
              <a:ext uri="{FF2B5EF4-FFF2-40B4-BE49-F238E27FC236}">
                <a16:creationId xmlns:a16="http://schemas.microsoft.com/office/drawing/2014/main" id="{D567E1BF-6C82-7F7D-C9F0-D8E0C5E4BAB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b="1" dirty="0"/>
              <a:t>Special Note:</a:t>
            </a:r>
          </a:p>
        </p:txBody>
      </p:sp>
      <p:sp>
        <p:nvSpPr>
          <p:cNvPr id="111619" name="Rectangle 3">
            <a:extLst>
              <a:ext uri="{FF2B5EF4-FFF2-40B4-BE49-F238E27FC236}">
                <a16:creationId xmlns:a16="http://schemas.microsoft.com/office/drawing/2014/main" id="{B5C59662-0DE7-85EF-F6B7-EDC7D3C8CD74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685800" y="1905000"/>
            <a:ext cx="4343400" cy="4495800"/>
          </a:xfrm>
        </p:spPr>
        <p:txBody>
          <a:bodyPr/>
          <a:lstStyle/>
          <a:p>
            <a:pPr>
              <a:spcBef>
                <a:spcPct val="0"/>
              </a:spcBef>
              <a:buSzTx/>
              <a:buFontTx/>
              <a:buChar char="•"/>
            </a:pPr>
            <a:r>
              <a:rPr lang="en-US" altLang="en-US" sz="2400">
                <a:solidFill>
                  <a:srgbClr val="FFFF00"/>
                </a:solidFill>
              </a:rPr>
              <a:t>Inappropriate comments during the seminar will result in an “F” for this seminar. </a:t>
            </a:r>
          </a:p>
          <a:p>
            <a:pPr>
              <a:spcBef>
                <a:spcPct val="0"/>
              </a:spcBef>
              <a:buSzTx/>
              <a:buFontTx/>
              <a:buNone/>
            </a:pPr>
            <a:r>
              <a:rPr lang="en-US" altLang="en-US" sz="2400">
                <a:solidFill>
                  <a:srgbClr val="FFFF00"/>
                </a:solidFill>
              </a:rPr>
              <a:t> </a:t>
            </a:r>
          </a:p>
          <a:p>
            <a:pPr>
              <a:spcBef>
                <a:spcPct val="0"/>
              </a:spcBef>
              <a:buSzTx/>
              <a:buFontTx/>
              <a:buChar char="•"/>
            </a:pPr>
            <a:r>
              <a:rPr lang="en-US" altLang="en-US" sz="2400">
                <a:solidFill>
                  <a:srgbClr val="FFFF00"/>
                </a:solidFill>
              </a:rPr>
              <a:t>Such statements like, “That is stupid!” or “Who cares what you think!” are unacceptable.</a:t>
            </a:r>
          </a:p>
          <a:p>
            <a:pPr>
              <a:spcBef>
                <a:spcPct val="0"/>
              </a:spcBef>
              <a:buSzTx/>
              <a:buFontTx/>
              <a:buChar char="•"/>
            </a:pPr>
            <a:endParaRPr lang="en-US" altLang="en-US" sz="2400">
              <a:solidFill>
                <a:srgbClr val="FFFF00"/>
              </a:solidFill>
            </a:endParaRPr>
          </a:p>
          <a:p>
            <a:pPr>
              <a:spcBef>
                <a:spcPct val="0"/>
              </a:spcBef>
              <a:buSzTx/>
              <a:buFontTx/>
              <a:buChar char="•"/>
            </a:pPr>
            <a:r>
              <a:rPr lang="en-US" altLang="en-US" sz="2400">
                <a:solidFill>
                  <a:srgbClr val="FFFF00"/>
                </a:solidFill>
              </a:rPr>
              <a:t>Violators will be forced to recant Plato’s </a:t>
            </a:r>
            <a:r>
              <a:rPr lang="en-US" altLang="en-US" sz="2400" u="sng">
                <a:solidFill>
                  <a:srgbClr val="FFFF00"/>
                </a:solidFill>
              </a:rPr>
              <a:t>Republic</a:t>
            </a:r>
            <a:r>
              <a:rPr lang="en-US" altLang="en-US" sz="2400">
                <a:solidFill>
                  <a:srgbClr val="FFFF00"/>
                </a:solidFill>
              </a:rPr>
              <a:t> for the class or take this old dude to the prom!</a:t>
            </a:r>
            <a:r>
              <a:rPr lang="en-US" altLang="en-US" sz="2000">
                <a:solidFill>
                  <a:srgbClr val="FFFF00"/>
                </a:solidFill>
              </a:rPr>
              <a:t> </a:t>
            </a:r>
            <a:endParaRPr lang="en-US" altLang="en-US" sz="2400"/>
          </a:p>
        </p:txBody>
      </p:sp>
      <p:pic>
        <p:nvPicPr>
          <p:cNvPr id="111621" name="Picture 5" descr="A person with a white beard.">
            <a:extLst>
              <a:ext uri="{FF2B5EF4-FFF2-40B4-BE49-F238E27FC236}">
                <a16:creationId xmlns:a16="http://schemas.microsoft.com/office/drawing/2014/main" id="{63E2A069-D938-377F-F374-9245CCD1B40C}"/>
              </a:ext>
            </a:extLst>
          </p:cNvPr>
          <p:cNvPicPr>
            <a:picLocks noGrp="1" noChangeAspect="1" noChangeArrowheads="1"/>
          </p:cNvPicPr>
          <p:nvPr>
            <p:ph type="media"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230813" y="2133600"/>
            <a:ext cx="2643187" cy="4114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116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F2D337BB-B178-9036-2E89-5ADEC12857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866166-11BC-4D46-A392-1E7E2D5D1E0B}" type="slidenum">
              <a:rPr lang="en-US" altLang="en-US"/>
              <a:pPr/>
              <a:t>22</a:t>
            </a:fld>
            <a:endParaRPr lang="en-US" altLang="en-US"/>
          </a:p>
        </p:txBody>
      </p:sp>
      <p:sp>
        <p:nvSpPr>
          <p:cNvPr id="109570" name="Rectangle 2">
            <a:extLst>
              <a:ext uri="{FF2B5EF4-FFF2-40B4-BE49-F238E27FC236}">
                <a16:creationId xmlns:a16="http://schemas.microsoft.com/office/drawing/2014/main" id="{4E7CD05B-A6F5-C82A-6CC4-9E6BE19C969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b="1"/>
              <a:t>Resources</a:t>
            </a:r>
          </a:p>
        </p:txBody>
      </p:sp>
      <p:sp>
        <p:nvSpPr>
          <p:cNvPr id="109571" name="Rectangle 3">
            <a:extLst>
              <a:ext uri="{FF2B5EF4-FFF2-40B4-BE49-F238E27FC236}">
                <a16:creationId xmlns:a16="http://schemas.microsoft.com/office/drawing/2014/main" id="{818BAC2C-F2F3-D112-56B0-AE509BA10E5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>
              <a:spcBef>
                <a:spcPct val="0"/>
              </a:spcBef>
              <a:buSzTx/>
              <a:buFontTx/>
              <a:buAutoNum type="arabicPeriod"/>
            </a:pPr>
            <a:r>
              <a:rPr lang="en-US" altLang="en-US">
                <a:solidFill>
                  <a:srgbClr val="FFFF00"/>
                </a:solidFill>
              </a:rPr>
              <a:t>Assigned texts within content area</a:t>
            </a:r>
          </a:p>
          <a:p>
            <a:pPr marL="609600" indent="-609600">
              <a:spcBef>
                <a:spcPct val="0"/>
              </a:spcBef>
              <a:buSzTx/>
              <a:buFontTx/>
              <a:buAutoNum type="arabicPeriod"/>
            </a:pPr>
            <a:r>
              <a:rPr lang="en-US" altLang="en-US" u="sng">
                <a:solidFill>
                  <a:srgbClr val="FFFF00"/>
                </a:solidFill>
              </a:rPr>
              <a:t>Socrates Café</a:t>
            </a:r>
            <a:r>
              <a:rPr lang="en-US" altLang="en-US">
                <a:solidFill>
                  <a:srgbClr val="FFFF00"/>
                </a:solidFill>
              </a:rPr>
              <a:t> by Christopher Phillips</a:t>
            </a:r>
          </a:p>
          <a:p>
            <a:pPr marL="609600" indent="-609600">
              <a:spcBef>
                <a:spcPct val="0"/>
              </a:spcBef>
              <a:buSzTx/>
              <a:buFontTx/>
              <a:buAutoNum type="arabicPeriod"/>
            </a:pPr>
            <a:r>
              <a:rPr lang="en-US" altLang="en-US">
                <a:solidFill>
                  <a:srgbClr val="FFFF00"/>
                </a:solidFill>
              </a:rPr>
              <a:t>Internet</a:t>
            </a:r>
          </a:p>
          <a:p>
            <a:pPr marL="609600" indent="-609600">
              <a:spcBef>
                <a:spcPct val="0"/>
              </a:spcBef>
              <a:buSzTx/>
              <a:buFontTx/>
              <a:buAutoNum type="arabicPeriod"/>
            </a:pPr>
            <a:r>
              <a:rPr lang="en-US" altLang="en-US">
                <a:solidFill>
                  <a:srgbClr val="FFFF00"/>
                </a:solidFill>
                <a:hlinkClick r:id="rId2"/>
              </a:rPr>
              <a:t>Lisa.Laker@ftcsc.k12.in.us</a:t>
            </a:r>
            <a:endParaRPr lang="en-US" altLang="en-US">
              <a:solidFill>
                <a:srgbClr val="FFFF00"/>
              </a:solidFill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B28B4344-1082-5E5C-59C0-7926424A6F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1DB3A8-59B4-2445-A2CB-3D52D0E04A5B}" type="slidenum">
              <a:rPr lang="en-US" altLang="en-US"/>
              <a:pPr/>
              <a:t>23</a:t>
            </a:fld>
            <a:endParaRPr lang="en-US" altLang="en-US"/>
          </a:p>
        </p:txBody>
      </p:sp>
      <p:sp>
        <p:nvSpPr>
          <p:cNvPr id="110594" name="Rectangle 2">
            <a:extLst>
              <a:ext uri="{FF2B5EF4-FFF2-40B4-BE49-F238E27FC236}">
                <a16:creationId xmlns:a16="http://schemas.microsoft.com/office/drawing/2014/main" id="{22424C6F-F72B-D566-E3F7-3E57BE58138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b="1"/>
              <a:t>Works Cited</a:t>
            </a:r>
          </a:p>
        </p:txBody>
      </p:sp>
      <p:sp>
        <p:nvSpPr>
          <p:cNvPr id="110595" name="Rectangle 3">
            <a:extLst>
              <a:ext uri="{FF2B5EF4-FFF2-40B4-BE49-F238E27FC236}">
                <a16:creationId xmlns:a16="http://schemas.microsoft.com/office/drawing/2014/main" id="{BD0A2267-3C7A-344D-FA3E-CE283F4C672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219200" y="2133600"/>
            <a:ext cx="7010400" cy="4114800"/>
          </a:xfrm>
        </p:spPr>
        <p:txBody>
          <a:bodyPr/>
          <a:lstStyle/>
          <a:p>
            <a:pPr>
              <a:spcBef>
                <a:spcPct val="0"/>
              </a:spcBef>
              <a:buSzTx/>
              <a:buFontTx/>
              <a:buNone/>
            </a:pPr>
            <a:r>
              <a:rPr lang="en-US" altLang="en-US" sz="2400">
                <a:solidFill>
                  <a:srgbClr val="FFFF00"/>
                </a:solidFill>
              </a:rPr>
              <a:t>Debbie Fish, TLA Coordinator   </a:t>
            </a:r>
            <a:r>
              <a:rPr lang="en-US" altLang="en-US" sz="2400">
                <a:solidFill>
                  <a:srgbClr val="FFFF00"/>
                </a:solidFill>
                <a:hlinkClick r:id="rId2"/>
              </a:rPr>
              <a:t>Dfish@CIESC.k12.in.us</a:t>
            </a:r>
            <a:endParaRPr lang="en-US" altLang="en-US" sz="2400">
              <a:solidFill>
                <a:srgbClr val="FFFF00"/>
              </a:solidFill>
            </a:endParaRPr>
          </a:p>
          <a:p>
            <a:pPr>
              <a:spcBef>
                <a:spcPct val="0"/>
              </a:spcBef>
              <a:buSzTx/>
              <a:buFontTx/>
              <a:buNone/>
            </a:pPr>
            <a:endParaRPr lang="en-US" altLang="en-US" sz="2400">
              <a:solidFill>
                <a:srgbClr val="FFFF00"/>
              </a:solidFill>
            </a:endParaRPr>
          </a:p>
          <a:p>
            <a:pPr>
              <a:spcBef>
                <a:spcPct val="0"/>
              </a:spcBef>
              <a:buSzTx/>
              <a:buFontTx/>
              <a:buNone/>
            </a:pPr>
            <a:r>
              <a:rPr lang="en-US" altLang="en-US" sz="2400">
                <a:solidFill>
                  <a:srgbClr val="FFFF00"/>
                </a:solidFill>
                <a:hlinkClick r:id="rId3"/>
              </a:rPr>
              <a:t>www.ncsu.edu/literacyjunction/html/tutorialsocratic.html</a:t>
            </a:r>
            <a:endParaRPr lang="en-US" altLang="en-US" sz="2400">
              <a:solidFill>
                <a:srgbClr val="FFFF00"/>
              </a:solidFill>
            </a:endParaRPr>
          </a:p>
          <a:p>
            <a:pPr>
              <a:spcBef>
                <a:spcPct val="0"/>
              </a:spcBef>
              <a:buSzTx/>
              <a:buFontTx/>
              <a:buNone/>
            </a:pPr>
            <a:endParaRPr lang="en-US" altLang="en-US" sz="2400">
              <a:solidFill>
                <a:srgbClr val="FFFF00"/>
              </a:solidFill>
            </a:endParaRPr>
          </a:p>
          <a:p>
            <a:pPr>
              <a:spcBef>
                <a:spcPct val="0"/>
              </a:spcBef>
              <a:buSzTx/>
              <a:buFontTx/>
              <a:buNone/>
            </a:pPr>
            <a:r>
              <a:rPr lang="en-US" altLang="en-US" sz="2400">
                <a:solidFill>
                  <a:srgbClr val="FFFF00"/>
                </a:solidFill>
              </a:rPr>
              <a:t>Phillips, Christopher.  </a:t>
            </a:r>
            <a:r>
              <a:rPr lang="en-US" altLang="en-US" sz="2400" u="sng">
                <a:solidFill>
                  <a:srgbClr val="FFFF00"/>
                </a:solidFill>
              </a:rPr>
              <a:t>Socrates Café. </a:t>
            </a:r>
            <a:r>
              <a:rPr lang="en-US" altLang="en-US" sz="2400">
                <a:solidFill>
                  <a:srgbClr val="FFFF00"/>
                </a:solidFill>
              </a:rPr>
              <a:t>  W.W. Norton and Company, Inc. New York:  2000 </a:t>
            </a:r>
          </a:p>
          <a:p>
            <a:pPr>
              <a:buFontTx/>
              <a:buNone/>
            </a:pPr>
            <a:endParaRPr lang="en-US" altLang="en-US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6D9F6F8-0162-96FF-F27F-F456F81525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933DE8-CBA9-C94D-8AF9-44313463F596}" type="slidenum">
              <a:rPr lang="en-US" altLang="en-US"/>
              <a:pPr/>
              <a:t>24</a:t>
            </a:fld>
            <a:endParaRPr lang="en-US" altLang="en-US"/>
          </a:p>
        </p:txBody>
      </p:sp>
      <p:sp>
        <p:nvSpPr>
          <p:cNvPr id="92162" name="Rectangle 2">
            <a:extLst>
              <a:ext uri="{FF2B5EF4-FFF2-40B4-BE49-F238E27FC236}">
                <a16:creationId xmlns:a16="http://schemas.microsoft.com/office/drawing/2014/main" id="{24515F92-1242-6F7D-139D-266D4557E8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rrowheads="1"/>
          </p:cNvSpPr>
          <p:nvPr/>
        </p:nvSpPr>
        <p:spPr bwMode="ltGray">
          <a:xfrm>
            <a:off x="1028700" y="1143000"/>
            <a:ext cx="70866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 altLang="en-US" sz="3200">
              <a:solidFill>
                <a:srgbClr val="FFFF00"/>
              </a:solidFill>
            </a:endParaRPr>
          </a:p>
        </p:txBody>
      </p:sp>
      <p:pic>
        <p:nvPicPr>
          <p:cNvPr id="92163" name="Picture 3" descr="A couple of young men wearing football jerseys.">
            <a:extLst>
              <a:ext uri="{FF2B5EF4-FFF2-40B4-BE49-F238E27FC236}">
                <a16:creationId xmlns:a16="http://schemas.microsoft.com/office/drawing/2014/main" id="{FF7E8B29-9E18-FC4B-8226-93EAA40279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3050" y="2057400"/>
            <a:ext cx="6057900" cy="4543425"/>
          </a:xfrm>
          <a:prstGeom prst="rect">
            <a:avLst/>
          </a:prstGeom>
          <a:noFill/>
          <a:ln w="38100" cmpd="dbl">
            <a:solidFill>
              <a:srgbClr val="FFFF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2165" name="Rectangle 5" descr="Things to Ponder">
            <a:extLst>
              <a:ext uri="{FF2B5EF4-FFF2-40B4-BE49-F238E27FC236}">
                <a16:creationId xmlns:a16="http://schemas.microsoft.com/office/drawing/2014/main" id="{9C53AEFA-E7B4-98A8-60A9-C31C9D57CD8A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665018" y="914400"/>
            <a:ext cx="7772400" cy="1143000"/>
          </a:xfrm>
        </p:spPr>
        <p:txBody>
          <a:bodyPr/>
          <a:lstStyle/>
          <a:p>
            <a:r>
              <a:rPr lang="en-US" altLang="en-US" b="1" dirty="0"/>
              <a:t>Things to Ponder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1F887085-B7D2-17F0-E6F8-F6AA0C49B4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00E57A-1BA1-244E-AA06-A61F8A936FDD}" type="slidenum">
              <a:rPr lang="en-US" altLang="en-US"/>
              <a:pPr/>
              <a:t>25</a:t>
            </a:fld>
            <a:endParaRPr lang="en-US" altLang="en-US"/>
          </a:p>
        </p:txBody>
      </p:sp>
      <p:sp>
        <p:nvSpPr>
          <p:cNvPr id="112643" name="Rectangle 3">
            <a:extLst>
              <a:ext uri="{FF2B5EF4-FFF2-40B4-BE49-F238E27FC236}">
                <a16:creationId xmlns:a16="http://schemas.microsoft.com/office/drawing/2014/main" id="{FDBCEFF3-EE61-2D4C-FA3A-CA9A32513CC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>
              <a:spcBef>
                <a:spcPct val="0"/>
              </a:spcBef>
              <a:buSzTx/>
              <a:buFontTx/>
              <a:buNone/>
            </a:pPr>
            <a:r>
              <a:rPr lang="en-US" altLang="en-US" dirty="0">
                <a:solidFill>
                  <a:schemeClr val="tx2"/>
                </a:solidFill>
              </a:rPr>
              <a:t>Who? </a:t>
            </a:r>
          </a:p>
          <a:p>
            <a:pPr algn="ctr">
              <a:spcBef>
                <a:spcPct val="0"/>
              </a:spcBef>
              <a:buSzTx/>
              <a:buFontTx/>
              <a:buNone/>
            </a:pPr>
            <a:r>
              <a:rPr lang="en-US" altLang="en-US" dirty="0">
                <a:solidFill>
                  <a:schemeClr val="tx2"/>
                </a:solidFill>
              </a:rPr>
              <a:t>What? </a:t>
            </a:r>
            <a:br>
              <a:rPr lang="en-US" altLang="en-US" dirty="0">
                <a:solidFill>
                  <a:schemeClr val="tx2"/>
                </a:solidFill>
              </a:rPr>
            </a:br>
            <a:r>
              <a:rPr lang="en-US" altLang="en-US" dirty="0">
                <a:solidFill>
                  <a:schemeClr val="tx2"/>
                </a:solidFill>
              </a:rPr>
              <a:t>When? </a:t>
            </a:r>
          </a:p>
          <a:p>
            <a:pPr algn="ctr">
              <a:spcBef>
                <a:spcPct val="0"/>
              </a:spcBef>
              <a:buSzTx/>
              <a:buFontTx/>
              <a:buNone/>
            </a:pPr>
            <a:r>
              <a:rPr lang="en-US" altLang="en-US" dirty="0">
                <a:solidFill>
                  <a:schemeClr val="tx2"/>
                </a:solidFill>
              </a:rPr>
              <a:t>Where? </a:t>
            </a:r>
          </a:p>
          <a:p>
            <a:pPr algn="ctr">
              <a:spcBef>
                <a:spcPct val="0"/>
              </a:spcBef>
              <a:buSzTx/>
              <a:buFontTx/>
              <a:buNone/>
            </a:pPr>
            <a:r>
              <a:rPr lang="en-US" altLang="en-US" dirty="0">
                <a:solidFill>
                  <a:schemeClr val="tx2"/>
                </a:solidFill>
              </a:rPr>
              <a:t>Why?  Because Socrates would be proud, </a:t>
            </a:r>
          </a:p>
          <a:p>
            <a:pPr algn="ctr">
              <a:spcBef>
                <a:spcPct val="0"/>
              </a:spcBef>
              <a:buSzTx/>
              <a:buFontTx/>
              <a:buNone/>
            </a:pPr>
            <a:r>
              <a:rPr lang="en-US" altLang="en-US" dirty="0">
                <a:solidFill>
                  <a:schemeClr val="tx2"/>
                </a:solidFill>
              </a:rPr>
              <a:t>and so would I!</a:t>
            </a:r>
            <a:br>
              <a:rPr lang="en-US" altLang="en-US" dirty="0">
                <a:solidFill>
                  <a:schemeClr val="tx2"/>
                </a:solidFill>
              </a:rPr>
            </a:br>
            <a:r>
              <a:rPr lang="en-US" altLang="en-US" dirty="0">
                <a:solidFill>
                  <a:schemeClr val="tx2"/>
                </a:solidFill>
              </a:rPr>
              <a:t>How?  </a:t>
            </a:r>
          </a:p>
          <a:p>
            <a:pPr algn="ctr">
              <a:spcBef>
                <a:spcPct val="0"/>
              </a:spcBef>
              <a:buSzTx/>
              <a:buFontTx/>
              <a:buNone/>
            </a:pPr>
            <a:endParaRPr lang="en-US" altLang="en-US" dirty="0">
              <a:solidFill>
                <a:schemeClr val="tx2"/>
              </a:solidFill>
            </a:endParaRPr>
          </a:p>
          <a:p>
            <a:pPr>
              <a:buFontTx/>
              <a:buNone/>
            </a:pPr>
            <a:endParaRPr lang="en-US" altLang="en-US" dirty="0"/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809956E7-FA48-EA0E-976C-0DDACD220C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Ponder These Questions: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FA843D8-5E69-2081-9690-3A4FD92590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D411F-6B1B-E34D-B97A-FA331B314D50}" type="slidenum">
              <a:rPr lang="en-US" altLang="en-US"/>
              <a:pPr/>
              <a:t>26</a:t>
            </a:fld>
            <a:endParaRPr lang="en-US" altLang="en-US"/>
          </a:p>
        </p:txBody>
      </p:sp>
      <p:sp>
        <p:nvSpPr>
          <p:cNvPr id="93186" name="Rectangle 1026">
            <a:extLst>
              <a:ext uri="{FF2B5EF4-FFF2-40B4-BE49-F238E27FC236}">
                <a16:creationId xmlns:a16="http://schemas.microsoft.com/office/drawing/2014/main" id="{6D96B583-6455-35EC-4394-E04ABDAB96AC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685800" y="1143000"/>
            <a:ext cx="7772400" cy="1752600"/>
          </a:xfrm>
        </p:spPr>
        <p:txBody>
          <a:bodyPr/>
          <a:lstStyle/>
          <a:p>
            <a:r>
              <a:rPr lang="en-US" altLang="en-US" b="1" dirty="0"/>
              <a:t>Final Question:</a:t>
            </a:r>
            <a:br>
              <a:rPr lang="en-US" altLang="en-US" dirty="0"/>
            </a:br>
            <a:r>
              <a:rPr lang="en-US" altLang="en-US" sz="3600" dirty="0"/>
              <a:t>Will Socratic Seminar make a difference in your learning?</a:t>
            </a:r>
            <a:r>
              <a:rPr lang="en-US" altLang="en-US" dirty="0"/>
              <a:t> </a:t>
            </a:r>
          </a:p>
        </p:txBody>
      </p:sp>
      <p:pic>
        <p:nvPicPr>
          <p:cNvPr id="93187" name="Picture 1027" descr="A painting of a person in a robe.">
            <a:extLst>
              <a:ext uri="{FF2B5EF4-FFF2-40B4-BE49-F238E27FC236}">
                <a16:creationId xmlns:a16="http://schemas.microsoft.com/office/drawing/2014/main" id="{2F95E959-300E-6886-81A4-F9DFB5B0F89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2971800"/>
            <a:ext cx="6858000" cy="3800475"/>
          </a:xfrm>
          <a:prstGeom prst="rect">
            <a:avLst/>
          </a:prstGeom>
          <a:noFill/>
          <a:ln w="50800">
            <a:solidFill>
              <a:srgbClr val="FFFF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6">
            <a:extLst>
              <a:ext uri="{FF2B5EF4-FFF2-40B4-BE49-F238E27FC236}">
                <a16:creationId xmlns:a16="http://schemas.microsoft.com/office/drawing/2014/main" id="{EA7D1BCB-4ACA-EA08-5E0B-FA3F6637B0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0CFB15-1E9C-A440-B391-924E327432B4}" type="slidenum">
              <a:rPr lang="en-US" altLang="en-US"/>
              <a:pPr/>
              <a:t>3</a:t>
            </a:fld>
            <a:endParaRPr lang="en-US" altLang="en-US"/>
          </a:p>
        </p:txBody>
      </p:sp>
      <p:sp>
        <p:nvSpPr>
          <p:cNvPr id="68610" name="Rectangle 2">
            <a:extLst>
              <a:ext uri="{FF2B5EF4-FFF2-40B4-BE49-F238E27FC236}">
                <a16:creationId xmlns:a16="http://schemas.microsoft.com/office/drawing/2014/main" id="{289F7E5D-166D-53E4-D3AC-4AAE7065263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762000"/>
            <a:ext cx="7772400" cy="1981200"/>
          </a:xfrm>
        </p:spPr>
        <p:txBody>
          <a:bodyPr/>
          <a:lstStyle/>
          <a:p>
            <a:r>
              <a:rPr lang="en-US" altLang="en-US" b="1" dirty="0"/>
              <a:t>Who was Socrates?</a:t>
            </a:r>
            <a:br>
              <a:rPr lang="en-US" altLang="en-US" dirty="0"/>
            </a:br>
            <a:r>
              <a:rPr lang="en-US" altLang="en-US" sz="3600" dirty="0"/>
              <a:t>(469-399 B.C.)</a:t>
            </a:r>
          </a:p>
        </p:txBody>
      </p:sp>
      <p:sp>
        <p:nvSpPr>
          <p:cNvPr id="68612" name="Rectangle 4">
            <a:extLst>
              <a:ext uri="{FF2B5EF4-FFF2-40B4-BE49-F238E27FC236}">
                <a16:creationId xmlns:a16="http://schemas.microsoft.com/office/drawing/2014/main" id="{1EF75F2C-9C7E-8B02-7D2C-A6A11F46FE2F}"/>
              </a:ext>
            </a:extLst>
          </p:cNvPr>
          <p:cNvSpPr>
            <a:spLocks noGrp="1" noChangeArrowheads="1"/>
          </p:cNvSpPr>
          <p:nvPr>
            <p:ph type="body" sz="half" idx="2"/>
          </p:nvPr>
        </p:nvSpPr>
        <p:spPr>
          <a:xfrm>
            <a:off x="4343400" y="2362200"/>
            <a:ext cx="3886200" cy="4267200"/>
          </a:xfrm>
        </p:spPr>
        <p:txBody>
          <a:bodyPr/>
          <a:lstStyle/>
          <a:p>
            <a:pPr>
              <a:lnSpc>
                <a:spcPct val="90000"/>
              </a:lnSpc>
              <a:buClr>
                <a:srgbClr val="FFFF00"/>
              </a:buClr>
              <a:buFontTx/>
              <a:buChar char="?"/>
            </a:pPr>
            <a:r>
              <a:rPr lang="en-US" altLang="en-US" sz="2800" dirty="0">
                <a:solidFill>
                  <a:schemeClr val="tx1"/>
                </a:solidFill>
              </a:rPr>
              <a:t>Considered greatest philosopher of all time</a:t>
            </a:r>
          </a:p>
          <a:p>
            <a:pPr>
              <a:lnSpc>
                <a:spcPct val="90000"/>
              </a:lnSpc>
              <a:buClr>
                <a:srgbClr val="FFFF00"/>
              </a:buClr>
              <a:buFontTx/>
              <a:buChar char="?"/>
            </a:pPr>
            <a:r>
              <a:rPr lang="en-US" altLang="en-US" sz="2800" dirty="0">
                <a:solidFill>
                  <a:schemeClr val="tx1"/>
                </a:solidFill>
              </a:rPr>
              <a:t>Lived during the height of Greek culture</a:t>
            </a:r>
          </a:p>
          <a:p>
            <a:pPr>
              <a:lnSpc>
                <a:spcPct val="90000"/>
              </a:lnSpc>
              <a:buClr>
                <a:srgbClr val="FFFF00"/>
              </a:buClr>
              <a:buFontTx/>
              <a:buChar char="?"/>
            </a:pPr>
            <a:r>
              <a:rPr lang="en-US" altLang="en-US" sz="2800" dirty="0">
                <a:solidFill>
                  <a:schemeClr val="tx1"/>
                </a:solidFill>
              </a:rPr>
              <a:t>Searched for truth and meaning of  life through questioning</a:t>
            </a:r>
          </a:p>
          <a:p>
            <a:pPr>
              <a:lnSpc>
                <a:spcPct val="90000"/>
              </a:lnSpc>
              <a:buClr>
                <a:srgbClr val="FFFF00"/>
              </a:buClr>
              <a:buFontTx/>
              <a:buChar char="?"/>
            </a:pPr>
            <a:r>
              <a:rPr lang="en-US" altLang="en-US" sz="2800" dirty="0">
                <a:solidFill>
                  <a:schemeClr val="tx1"/>
                </a:solidFill>
              </a:rPr>
              <a:t>Teacher of Plato</a:t>
            </a:r>
          </a:p>
        </p:txBody>
      </p:sp>
      <p:pic>
        <p:nvPicPr>
          <p:cNvPr id="68614" name="Picture 6" descr="A statue of a bearded person.">
            <a:extLst>
              <a:ext uri="{FF2B5EF4-FFF2-40B4-BE49-F238E27FC236}">
                <a16:creationId xmlns:a16="http://schemas.microsoft.com/office/drawing/2014/main" id="{C288952B-F2D9-1CDA-A168-A90063BB73B9}"/>
              </a:ext>
            </a:extLst>
          </p:cNvPr>
          <p:cNvPicPr>
            <a:picLocks noGrp="1" noChangeAspect="1" noChangeArrowheads="1"/>
          </p:cNvPicPr>
          <p:nvPr>
            <p:ph type="clipArt" sz="half"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219200" y="2362200"/>
            <a:ext cx="2682875" cy="4114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86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686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686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686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8612" grpId="0" build="p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4">
            <a:extLst>
              <a:ext uri="{FF2B5EF4-FFF2-40B4-BE49-F238E27FC236}">
                <a16:creationId xmlns:a16="http://schemas.microsoft.com/office/drawing/2014/main" id="{4633E549-988B-6775-EE99-D4374D8931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67BDB-BCAE-3B40-B993-CCC58B49BA58}" type="slidenum">
              <a:rPr lang="en-US" altLang="en-US"/>
              <a:pPr/>
              <a:t>4</a:t>
            </a:fld>
            <a:endParaRPr lang="en-US" altLang="en-US"/>
          </a:p>
        </p:txBody>
      </p:sp>
      <p:sp>
        <p:nvSpPr>
          <p:cNvPr id="69634" name="Rectangle 2">
            <a:extLst>
              <a:ext uri="{FF2B5EF4-FFF2-40B4-BE49-F238E27FC236}">
                <a16:creationId xmlns:a16="http://schemas.microsoft.com/office/drawing/2014/main" id="{E7A46816-BE9F-579D-F4D8-A7E0483B5A0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1524000"/>
            <a:ext cx="7772400" cy="4038600"/>
          </a:xfrm>
        </p:spPr>
        <p:txBody>
          <a:bodyPr/>
          <a:lstStyle/>
          <a:p>
            <a:r>
              <a:rPr lang="en-US" altLang="en-US" dirty="0"/>
              <a:t>Socrates continued</a:t>
            </a:r>
            <a:br>
              <a:rPr lang="en-US" altLang="en-US" dirty="0"/>
            </a:br>
            <a:endParaRPr lang="en-US" altLang="en-US" dirty="0"/>
          </a:p>
        </p:txBody>
      </p:sp>
      <p:pic>
        <p:nvPicPr>
          <p:cNvPr id="69635" name="Picture 3">
            <a:extLst>
              <a:ext uri="{FF2B5EF4-FFF2-40B4-BE49-F238E27FC236}">
                <a16:creationId xmlns:a16="http://schemas.microsoft.com/office/drawing/2014/main" id="{627217AF-9BC7-1B49-EAE3-516CA8F933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00600" y="1371600"/>
            <a:ext cx="3200400" cy="4724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9636" name="Picture 4" descr="A drawing of a person in a robe.">
            <a:extLst>
              <a:ext uri="{FF2B5EF4-FFF2-40B4-BE49-F238E27FC236}">
                <a16:creationId xmlns:a16="http://schemas.microsoft.com/office/drawing/2014/main" id="{CED3212B-E0C1-B935-4549-73A2010DD71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1219200"/>
            <a:ext cx="3733800" cy="4800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96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96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96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696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4">
            <a:extLst>
              <a:ext uri="{FF2B5EF4-FFF2-40B4-BE49-F238E27FC236}">
                <a16:creationId xmlns:a16="http://schemas.microsoft.com/office/drawing/2014/main" id="{8045D462-35C7-6E60-CB2B-C7A538B04E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919694-5510-1B42-8CA9-A13AFF2C2A4B}" type="slidenum">
              <a:rPr lang="en-US" altLang="en-US"/>
              <a:pPr/>
              <a:t>5</a:t>
            </a:fld>
            <a:endParaRPr lang="en-US" altLang="en-US"/>
          </a:p>
        </p:txBody>
      </p:sp>
      <p:sp>
        <p:nvSpPr>
          <p:cNvPr id="72706" name="Rectangle 2">
            <a:extLst>
              <a:ext uri="{FF2B5EF4-FFF2-40B4-BE49-F238E27FC236}">
                <a16:creationId xmlns:a16="http://schemas.microsoft.com/office/drawing/2014/main" id="{67ED9B75-250A-6427-4A79-B51D5BD0210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09600" y="2895600"/>
            <a:ext cx="7924800" cy="2209800"/>
          </a:xfrm>
        </p:spPr>
        <p:txBody>
          <a:bodyPr/>
          <a:lstStyle/>
          <a:p>
            <a:r>
              <a:rPr lang="en-US" altLang="en-US" b="1" dirty="0"/>
              <a:t>What is a Socratic Seminar?</a:t>
            </a:r>
            <a:br>
              <a:rPr lang="en-US" altLang="en-US" dirty="0"/>
            </a:br>
            <a:br>
              <a:rPr lang="en-US" altLang="en-US" dirty="0"/>
            </a:br>
            <a:r>
              <a:rPr lang="en-US" altLang="en-US" dirty="0"/>
              <a:t>“… a motivating form of scholarly discourse based </a:t>
            </a:r>
            <a:br>
              <a:rPr lang="en-US" altLang="en-US" dirty="0"/>
            </a:br>
            <a:r>
              <a:rPr lang="en-US" altLang="en-US" dirty="0"/>
              <a:t>on the ‘essential question.’”</a:t>
            </a:r>
            <a:br>
              <a:rPr lang="en-US" altLang="en-US" dirty="0"/>
            </a:br>
            <a:br>
              <a:rPr lang="en-US" altLang="en-US" dirty="0"/>
            </a:br>
            <a:r>
              <a:rPr lang="en-US" altLang="en-US" sz="2000" dirty="0"/>
              <a:t>(</a:t>
            </a:r>
            <a:r>
              <a:rPr lang="en-US" altLang="en-US" sz="2000" dirty="0" err="1"/>
              <a:t>www.ncsu.edu</a:t>
            </a:r>
            <a:r>
              <a:rPr lang="en-US" altLang="en-US" sz="2000" dirty="0"/>
              <a:t>/</a:t>
            </a:r>
            <a:r>
              <a:rPr lang="en-US" altLang="en-US" sz="2000" dirty="0" err="1"/>
              <a:t>literacyjunction</a:t>
            </a:r>
            <a:r>
              <a:rPr lang="en-US" altLang="en-US" sz="2000" dirty="0"/>
              <a:t>/html/</a:t>
            </a:r>
            <a:r>
              <a:rPr lang="en-US" altLang="en-US" sz="2000" dirty="0" err="1"/>
              <a:t>tutorialsocratic.html</a:t>
            </a:r>
            <a:r>
              <a:rPr lang="en-US" altLang="en-US" sz="2000" dirty="0"/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727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727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2706" grpId="0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8">
            <a:extLst>
              <a:ext uri="{FF2B5EF4-FFF2-40B4-BE49-F238E27FC236}">
                <a16:creationId xmlns:a16="http://schemas.microsoft.com/office/drawing/2014/main" id="{04259B5B-2D37-9913-F614-3AF6C580B9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07690C-29E5-8248-BED7-0C7508C86C7F}" type="slidenum">
              <a:rPr lang="en-US" altLang="en-US"/>
              <a:pPr/>
              <a:t>6</a:t>
            </a:fld>
            <a:endParaRPr lang="en-US" altLang="en-US"/>
          </a:p>
        </p:txBody>
      </p:sp>
      <p:sp>
        <p:nvSpPr>
          <p:cNvPr id="73730" name="Rectangle 1026">
            <a:extLst>
              <a:ext uri="{FF2B5EF4-FFF2-40B4-BE49-F238E27FC236}">
                <a16:creationId xmlns:a16="http://schemas.microsoft.com/office/drawing/2014/main" id="{A17ED5E7-CD8E-678A-0B88-CD03AA161446}"/>
              </a:ext>
            </a:extLst>
          </p:cNvPr>
          <p:cNvSpPr>
            <a:spLocks noGrp="1" noChangeArrowheads="1"/>
          </p:cNvSpPr>
          <p:nvPr>
            <p:ph type="title" sz="quarter"/>
          </p:nvPr>
        </p:nvSpPr>
        <p:spPr>
          <a:xfrm>
            <a:off x="685800" y="838200"/>
            <a:ext cx="7772400" cy="1905000"/>
          </a:xfrm>
        </p:spPr>
        <p:txBody>
          <a:bodyPr/>
          <a:lstStyle/>
          <a:p>
            <a:r>
              <a:rPr lang="en-US" altLang="en-US"/>
              <a:t>A Socratic Seminar </a:t>
            </a:r>
            <a:br>
              <a:rPr lang="en-US" altLang="en-US"/>
            </a:br>
            <a:r>
              <a:rPr lang="en-US" altLang="en-US"/>
              <a:t>consists of four elements:</a:t>
            </a:r>
          </a:p>
        </p:txBody>
      </p:sp>
      <p:sp>
        <p:nvSpPr>
          <p:cNvPr id="73731" name="Rectangle 1027">
            <a:extLst>
              <a:ext uri="{FF2B5EF4-FFF2-40B4-BE49-F238E27FC236}">
                <a16:creationId xmlns:a16="http://schemas.microsoft.com/office/drawing/2014/main" id="{D0868C9C-5B5B-CE12-3EA5-8BF038FB9A9B}"/>
              </a:ext>
            </a:extLst>
          </p:cNvPr>
          <p:cNvSpPr>
            <a:spLocks noGrp="1" noChangeArrowheads="1"/>
          </p:cNvSpPr>
          <p:nvPr>
            <p:ph sz="quarter" idx="1"/>
          </p:nvPr>
        </p:nvSpPr>
        <p:spPr>
          <a:xfrm>
            <a:off x="685800" y="2743200"/>
            <a:ext cx="3810000" cy="457200"/>
          </a:xfrm>
        </p:spPr>
        <p:txBody>
          <a:bodyPr/>
          <a:lstStyle/>
          <a:p>
            <a:pPr>
              <a:buClr>
                <a:srgbClr val="FFFF00"/>
              </a:buClr>
              <a:buFontTx/>
              <a:buChar char="?"/>
            </a:pPr>
            <a:r>
              <a:rPr lang="en-US" altLang="en-US" sz="2400" u="sng">
                <a:solidFill>
                  <a:schemeClr val="tx1"/>
                </a:solidFill>
              </a:rPr>
              <a:t>The text:</a:t>
            </a:r>
            <a:r>
              <a:rPr lang="en-US" altLang="en-US" sz="2400">
                <a:solidFill>
                  <a:schemeClr val="tx1"/>
                </a:solidFill>
              </a:rPr>
              <a:t>  Can come from any subject area</a:t>
            </a:r>
          </a:p>
        </p:txBody>
      </p:sp>
      <p:sp>
        <p:nvSpPr>
          <p:cNvPr id="73732" name="Rectangle 1028">
            <a:extLst>
              <a:ext uri="{FF2B5EF4-FFF2-40B4-BE49-F238E27FC236}">
                <a16:creationId xmlns:a16="http://schemas.microsoft.com/office/drawing/2014/main" id="{E3D7D4C2-45D8-CC17-D109-5C72A6C1C320}"/>
              </a:ext>
            </a:extLst>
          </p:cNvPr>
          <p:cNvSpPr>
            <a:spLocks noGrp="1" noChangeArrowheads="1"/>
          </p:cNvSpPr>
          <p:nvPr>
            <p:ph sz="quarter" idx="2"/>
          </p:nvPr>
        </p:nvSpPr>
        <p:spPr>
          <a:xfrm>
            <a:off x="4648200" y="2743200"/>
            <a:ext cx="3810000" cy="2133600"/>
          </a:xfrm>
        </p:spPr>
        <p:txBody>
          <a:bodyPr/>
          <a:lstStyle/>
          <a:p>
            <a:pPr>
              <a:buClr>
                <a:srgbClr val="FFFF00"/>
              </a:buClr>
              <a:buFontTx/>
              <a:buChar char="?"/>
            </a:pPr>
            <a:r>
              <a:rPr lang="en-US" altLang="en-US" sz="2400" u="sng">
                <a:solidFill>
                  <a:schemeClr val="tx1"/>
                </a:solidFill>
              </a:rPr>
              <a:t>The question:</a:t>
            </a:r>
            <a:r>
              <a:rPr lang="en-US" altLang="en-US" sz="2400">
                <a:solidFill>
                  <a:schemeClr val="tx1"/>
                </a:solidFill>
              </a:rPr>
              <a:t>  Reflects genuine curiosity and has no “right” answer</a:t>
            </a:r>
          </a:p>
        </p:txBody>
      </p:sp>
      <p:sp>
        <p:nvSpPr>
          <p:cNvPr id="73733" name="Rectangle 1029">
            <a:extLst>
              <a:ext uri="{FF2B5EF4-FFF2-40B4-BE49-F238E27FC236}">
                <a16:creationId xmlns:a16="http://schemas.microsoft.com/office/drawing/2014/main" id="{6DFA3F94-013E-9011-984E-993FE85DF64C}"/>
              </a:ext>
            </a:extLst>
          </p:cNvPr>
          <p:cNvSpPr>
            <a:spLocks noGrp="1" noChangeArrowheads="1"/>
          </p:cNvSpPr>
          <p:nvPr>
            <p:ph sz="quarter" idx="3"/>
          </p:nvPr>
        </p:nvSpPr>
        <p:spPr>
          <a:xfrm>
            <a:off x="685800" y="4572000"/>
            <a:ext cx="3810000" cy="1676400"/>
          </a:xfrm>
        </p:spPr>
        <p:txBody>
          <a:bodyPr/>
          <a:lstStyle/>
          <a:p>
            <a:pPr>
              <a:buClr>
                <a:srgbClr val="FFFF00"/>
              </a:buClr>
              <a:buFontTx/>
              <a:buChar char="?"/>
            </a:pPr>
            <a:r>
              <a:rPr lang="en-US" altLang="en-US" sz="2400" u="sng">
                <a:solidFill>
                  <a:schemeClr val="tx1"/>
                </a:solidFill>
              </a:rPr>
              <a:t>The leader:</a:t>
            </a:r>
            <a:r>
              <a:rPr lang="en-US" altLang="en-US" sz="2400">
                <a:solidFill>
                  <a:schemeClr val="tx1"/>
                </a:solidFill>
              </a:rPr>
              <a:t>  offers the initial question and serves as a facilitator of the seminar</a:t>
            </a:r>
          </a:p>
          <a:p>
            <a:pPr>
              <a:buClr>
                <a:srgbClr val="FFFF00"/>
              </a:buClr>
              <a:buFontTx/>
              <a:buNone/>
            </a:pPr>
            <a:endParaRPr lang="en-US" altLang="en-US" sz="2400">
              <a:solidFill>
                <a:schemeClr val="tx1"/>
              </a:solidFill>
            </a:endParaRPr>
          </a:p>
          <a:p>
            <a:pPr>
              <a:buClr>
                <a:srgbClr val="FFFF00"/>
              </a:buClr>
              <a:buFontTx/>
              <a:buChar char="?"/>
            </a:pPr>
            <a:r>
              <a:rPr lang="en-US" altLang="en-US" sz="1000">
                <a:solidFill>
                  <a:srgbClr val="FFFF00"/>
                </a:solidFill>
              </a:rPr>
              <a:t>(www.ncsu.edu/literacyjunction/html/tutorialsocratic.html)</a:t>
            </a:r>
          </a:p>
        </p:txBody>
      </p:sp>
      <p:sp>
        <p:nvSpPr>
          <p:cNvPr id="73734" name="Rectangle 1030">
            <a:extLst>
              <a:ext uri="{FF2B5EF4-FFF2-40B4-BE49-F238E27FC236}">
                <a16:creationId xmlns:a16="http://schemas.microsoft.com/office/drawing/2014/main" id="{94854770-C220-92B1-E016-46DA29E4532A}"/>
              </a:ext>
            </a:extLst>
          </p:cNvPr>
          <p:cNvSpPr>
            <a:spLocks noGrp="1" noChangeArrowheads="1"/>
          </p:cNvSpPr>
          <p:nvPr>
            <p:ph sz="quarter" idx="4"/>
          </p:nvPr>
        </p:nvSpPr>
        <p:spPr>
          <a:xfrm>
            <a:off x="4648200" y="4495800"/>
            <a:ext cx="3810000" cy="2362200"/>
          </a:xfrm>
        </p:spPr>
        <p:txBody>
          <a:bodyPr/>
          <a:lstStyle/>
          <a:p>
            <a:pPr>
              <a:buClr>
                <a:srgbClr val="FFFF00"/>
              </a:buClr>
              <a:buFontTx/>
              <a:buChar char="?"/>
            </a:pPr>
            <a:r>
              <a:rPr lang="en-US" altLang="en-US" sz="2400" u="sng">
                <a:solidFill>
                  <a:schemeClr val="tx1"/>
                </a:solidFill>
              </a:rPr>
              <a:t>The participants:</a:t>
            </a:r>
            <a:r>
              <a:rPr lang="en-US" altLang="en-US" sz="2400">
                <a:solidFill>
                  <a:schemeClr val="tx1"/>
                </a:solidFill>
              </a:rPr>
              <a:t>  study the text in advance, listen actively, and share ideas using evidence from the text for support</a:t>
            </a:r>
          </a:p>
          <a:p>
            <a:pPr>
              <a:buClr>
                <a:srgbClr val="FFFF00"/>
              </a:buClr>
              <a:buFontTx/>
              <a:buChar char="?"/>
            </a:pPr>
            <a:endParaRPr lang="en-US" altLang="en-US" sz="2400">
              <a:solidFill>
                <a:schemeClr val="tx1"/>
              </a:solidFill>
            </a:endParaRPr>
          </a:p>
          <a:p>
            <a:pPr>
              <a:buClr>
                <a:srgbClr val="FFFF00"/>
              </a:buClr>
              <a:buFontTx/>
              <a:buChar char="?"/>
            </a:pPr>
            <a:endParaRPr lang="en-US" altLang="en-US" sz="100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737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nodeType="after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737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13" presetID="9" presetClass="entr" presetSubtype="0" fill="hold" nodeType="after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737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1500"/>
                            </p:stCondLst>
                            <p:childTnLst>
                              <p:par>
                                <p:cTn id="17" presetID="9" presetClass="entr" presetSubtype="0" fill="hold" nodeType="after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737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3731" grpId="0" autoUpdateAnimBg="0"/>
      <p:bldP spid="73732" grpId="0" autoUpdateAnimBg="0"/>
      <p:bldP spid="73733" grpId="0" autoUpdateAnimBg="0"/>
      <p:bldP spid="73734" grpId="0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6">
            <a:extLst>
              <a:ext uri="{FF2B5EF4-FFF2-40B4-BE49-F238E27FC236}">
                <a16:creationId xmlns:a16="http://schemas.microsoft.com/office/drawing/2014/main" id="{82B99E1F-E33A-5796-690B-C52BC5B929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69B5E-3F48-8741-B4B1-19BEF1CB2435}" type="slidenum">
              <a:rPr lang="en-US" altLang="en-US"/>
              <a:pPr/>
              <a:t>7</a:t>
            </a:fld>
            <a:endParaRPr lang="en-US" altLang="en-US"/>
          </a:p>
        </p:txBody>
      </p:sp>
      <p:sp>
        <p:nvSpPr>
          <p:cNvPr id="74754" name="Rectangle 2">
            <a:extLst>
              <a:ext uri="{FF2B5EF4-FFF2-40B4-BE49-F238E27FC236}">
                <a16:creationId xmlns:a16="http://schemas.microsoft.com/office/drawing/2014/main" id="{20D9C908-485E-60C8-B668-5583DF054D0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838200"/>
            <a:ext cx="7772400" cy="1295400"/>
          </a:xfrm>
        </p:spPr>
        <p:txBody>
          <a:bodyPr/>
          <a:lstStyle/>
          <a:p>
            <a:r>
              <a:rPr lang="en-US" altLang="en-US" b="1" dirty="0"/>
              <a:t>Why use Socratic Seminar?</a:t>
            </a:r>
          </a:p>
        </p:txBody>
      </p:sp>
      <p:sp>
        <p:nvSpPr>
          <p:cNvPr id="74755" name="Rectangle 3">
            <a:extLst>
              <a:ext uri="{FF2B5EF4-FFF2-40B4-BE49-F238E27FC236}">
                <a16:creationId xmlns:a16="http://schemas.microsoft.com/office/drawing/2014/main" id="{35B9A420-3131-B9B5-AF86-D7C9922D69C3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990600" y="2133600"/>
            <a:ext cx="3886200" cy="4114800"/>
          </a:xfrm>
        </p:spPr>
        <p:txBody>
          <a:bodyPr/>
          <a:lstStyle/>
          <a:p>
            <a:pPr>
              <a:buClr>
                <a:srgbClr val="FFFF00"/>
              </a:buClr>
              <a:buFontTx/>
              <a:buChar char="?"/>
            </a:pPr>
            <a:r>
              <a:rPr lang="en-US" altLang="en-US" sz="2800">
                <a:solidFill>
                  <a:schemeClr val="tx1"/>
                </a:solidFill>
              </a:rPr>
              <a:t>To develop higher order thinking skills</a:t>
            </a:r>
          </a:p>
          <a:p>
            <a:pPr>
              <a:buClr>
                <a:srgbClr val="FFFF00"/>
              </a:buClr>
              <a:buFontTx/>
              <a:buChar char="?"/>
            </a:pPr>
            <a:r>
              <a:rPr lang="en-US" altLang="en-US" sz="2800">
                <a:solidFill>
                  <a:schemeClr val="tx1"/>
                </a:solidFill>
              </a:rPr>
              <a:t>To teach big concepts</a:t>
            </a:r>
          </a:p>
          <a:p>
            <a:pPr>
              <a:buClr>
                <a:srgbClr val="FFFF00"/>
              </a:buClr>
              <a:buFontTx/>
              <a:buChar char="?"/>
            </a:pPr>
            <a:r>
              <a:rPr lang="en-US" altLang="en-US" sz="2800">
                <a:solidFill>
                  <a:schemeClr val="tx1"/>
                </a:solidFill>
              </a:rPr>
              <a:t>To encourage questioning and reflection</a:t>
            </a:r>
          </a:p>
          <a:p>
            <a:pPr>
              <a:buClr>
                <a:srgbClr val="FFFF00"/>
              </a:buClr>
              <a:buFontTx/>
              <a:buChar char="?"/>
            </a:pPr>
            <a:r>
              <a:rPr lang="en-US" altLang="en-US" sz="2800">
                <a:solidFill>
                  <a:schemeClr val="tx1"/>
                </a:solidFill>
              </a:rPr>
              <a:t>To foster self-discovery</a:t>
            </a:r>
          </a:p>
        </p:txBody>
      </p:sp>
      <p:pic>
        <p:nvPicPr>
          <p:cNvPr id="74764" name="Picture 12" descr="A cartoon of a pen and a book.">
            <a:extLst>
              <a:ext uri="{FF2B5EF4-FFF2-40B4-BE49-F238E27FC236}">
                <a16:creationId xmlns:a16="http://schemas.microsoft.com/office/drawing/2014/main" id="{A52B5A16-6DAD-13CD-9268-4D5AAF736124}"/>
              </a:ext>
            </a:extLst>
          </p:cNvPr>
          <p:cNvPicPr>
            <a:picLocks noGrp="1" noChangeAspect="1" noChangeArrowheads="1" noCrop="1"/>
          </p:cNvPicPr>
          <p:nvPr>
            <p:ph type="clipArt"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638800" y="2667000"/>
            <a:ext cx="1905000" cy="17526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747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747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747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2" dur="500"/>
                                        <p:tgtEl>
                                          <p:spTgt spid="747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4755" grpId="0" build="p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4">
            <a:extLst>
              <a:ext uri="{FF2B5EF4-FFF2-40B4-BE49-F238E27FC236}">
                <a16:creationId xmlns:a16="http://schemas.microsoft.com/office/drawing/2014/main" id="{97A18A44-3FE0-062D-9AA1-DDC243ACF9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C31A39-243C-8C45-8DC9-29F765153807}" type="slidenum">
              <a:rPr lang="en-US" altLang="en-US"/>
              <a:pPr/>
              <a:t>8</a:t>
            </a:fld>
            <a:endParaRPr lang="en-US" altLang="en-US"/>
          </a:p>
        </p:txBody>
      </p:sp>
      <p:sp>
        <p:nvSpPr>
          <p:cNvPr id="71682" name="Rectangle 2">
            <a:extLst>
              <a:ext uri="{FF2B5EF4-FFF2-40B4-BE49-F238E27FC236}">
                <a16:creationId xmlns:a16="http://schemas.microsoft.com/office/drawing/2014/main" id="{013159E6-C8B9-CE2E-5192-6155580AA27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66800" y="1371600"/>
            <a:ext cx="4876800" cy="5486400"/>
          </a:xfrm>
        </p:spPr>
        <p:txBody>
          <a:bodyPr/>
          <a:lstStyle/>
          <a:p>
            <a:r>
              <a:rPr lang="en-US" altLang="en-US" sz="3600" dirty="0"/>
              <a:t>Socrates believed it was very important for students to question the world around them.  It was then that true learning took place.</a:t>
            </a:r>
            <a:br>
              <a:rPr lang="en-US" altLang="en-US" dirty="0"/>
            </a:br>
            <a:endParaRPr lang="en-US" altLang="en-US" dirty="0"/>
          </a:p>
        </p:txBody>
      </p:sp>
      <p:pic>
        <p:nvPicPr>
          <p:cNvPr id="71683" name="Picture 3" descr="A person and person in white robes talking.">
            <a:extLst>
              <a:ext uri="{FF2B5EF4-FFF2-40B4-BE49-F238E27FC236}">
                <a16:creationId xmlns:a16="http://schemas.microsoft.com/office/drawing/2014/main" id="{4FAC2F8A-9D5E-6FD5-F5EF-74133AF70EC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9800" y="2971800"/>
            <a:ext cx="1905000" cy="2641600"/>
          </a:xfrm>
          <a:prstGeom prst="rect">
            <a:avLst/>
          </a:prstGeom>
          <a:noFill/>
          <a:ln w="4445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716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6">
            <a:extLst>
              <a:ext uri="{FF2B5EF4-FFF2-40B4-BE49-F238E27FC236}">
                <a16:creationId xmlns:a16="http://schemas.microsoft.com/office/drawing/2014/main" id="{A5287EB8-3E71-DC03-1BE6-76250AD144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81F1E-35B1-A342-A4A1-625E939FFB83}" type="slidenum">
              <a:rPr lang="en-US" altLang="en-US"/>
              <a:pPr/>
              <a:t>9</a:t>
            </a:fld>
            <a:endParaRPr lang="en-US" altLang="en-US"/>
          </a:p>
        </p:txBody>
      </p:sp>
      <p:sp>
        <p:nvSpPr>
          <p:cNvPr id="76802" name="Rectangle 2">
            <a:extLst>
              <a:ext uri="{FF2B5EF4-FFF2-40B4-BE49-F238E27FC236}">
                <a16:creationId xmlns:a16="http://schemas.microsoft.com/office/drawing/2014/main" id="{B292A931-C80A-1376-035C-79DC8B68EBE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990600" y="2133600"/>
            <a:ext cx="6934200" cy="457200"/>
          </a:xfrm>
        </p:spPr>
        <p:txBody>
          <a:bodyPr/>
          <a:lstStyle/>
          <a:p>
            <a:r>
              <a:rPr lang="en-US" altLang="en-US" b="1"/>
              <a:t>Where?</a:t>
            </a:r>
            <a:br>
              <a:rPr lang="en-US" altLang="en-US"/>
            </a:br>
            <a:r>
              <a:rPr lang="en-US" altLang="en-US"/>
              <a:t>Basically, anywhere your group can form a circle.</a:t>
            </a:r>
          </a:p>
        </p:txBody>
      </p:sp>
      <p:sp>
        <p:nvSpPr>
          <p:cNvPr id="76803" name="Rectangle 3">
            <a:extLst>
              <a:ext uri="{FF2B5EF4-FFF2-40B4-BE49-F238E27FC236}">
                <a16:creationId xmlns:a16="http://schemas.microsoft.com/office/drawing/2014/main" id="{5577F1DE-9FBA-ADA3-D88C-E62929CC4859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685800" y="3657600"/>
            <a:ext cx="3810000" cy="4419600"/>
          </a:xfrm>
        </p:spPr>
        <p:txBody>
          <a:bodyPr/>
          <a:lstStyle/>
          <a:p>
            <a:pPr>
              <a:buClr>
                <a:srgbClr val="FFFF00"/>
              </a:buClr>
              <a:buFontTx/>
              <a:buChar char="?"/>
            </a:pPr>
            <a:r>
              <a:rPr lang="en-US" altLang="en-US" sz="2800">
                <a:solidFill>
                  <a:schemeClr val="tx1"/>
                </a:solidFill>
              </a:rPr>
              <a:t>Classrooms: in desks or on the floor</a:t>
            </a:r>
          </a:p>
          <a:p>
            <a:pPr>
              <a:buClr>
                <a:srgbClr val="FFFF00"/>
              </a:buClr>
              <a:buFontTx/>
              <a:buChar char="?"/>
            </a:pPr>
            <a:r>
              <a:rPr lang="en-US" altLang="en-US" sz="2800">
                <a:solidFill>
                  <a:schemeClr val="tx1"/>
                </a:solidFill>
              </a:rPr>
              <a:t>Auditorium stage</a:t>
            </a:r>
          </a:p>
          <a:p>
            <a:pPr>
              <a:buClr>
                <a:srgbClr val="FFFF00"/>
              </a:buClr>
              <a:buFontTx/>
              <a:buChar char="?"/>
            </a:pPr>
            <a:r>
              <a:rPr lang="en-US" altLang="en-US" sz="2800">
                <a:solidFill>
                  <a:schemeClr val="tx1"/>
                </a:solidFill>
              </a:rPr>
              <a:t>Cafeteria</a:t>
            </a:r>
          </a:p>
          <a:p>
            <a:pPr>
              <a:buClr>
                <a:srgbClr val="FFFF00"/>
              </a:buClr>
              <a:buFontTx/>
              <a:buNone/>
            </a:pPr>
            <a:endParaRPr lang="en-US" altLang="en-US" sz="2800">
              <a:solidFill>
                <a:schemeClr val="tx1"/>
              </a:solidFill>
            </a:endParaRPr>
          </a:p>
        </p:txBody>
      </p:sp>
      <p:sp>
        <p:nvSpPr>
          <p:cNvPr id="76804" name="Rectangle 4">
            <a:extLst>
              <a:ext uri="{FF2B5EF4-FFF2-40B4-BE49-F238E27FC236}">
                <a16:creationId xmlns:a16="http://schemas.microsoft.com/office/drawing/2014/main" id="{61E8FE93-7445-D1D3-8897-BBC2060F48B8}"/>
              </a:ext>
            </a:extLst>
          </p:cNvPr>
          <p:cNvSpPr>
            <a:spLocks noGrp="1" noChangeArrowheads="1"/>
          </p:cNvSpPr>
          <p:nvPr>
            <p:ph type="body" sz="half" idx="2"/>
          </p:nvPr>
        </p:nvSpPr>
        <p:spPr>
          <a:xfrm>
            <a:off x="4495800" y="3657600"/>
            <a:ext cx="3810000" cy="3810000"/>
          </a:xfrm>
        </p:spPr>
        <p:txBody>
          <a:bodyPr/>
          <a:lstStyle/>
          <a:p>
            <a:pPr>
              <a:buClr>
                <a:srgbClr val="FFFF00"/>
              </a:buClr>
              <a:buFontTx/>
              <a:buChar char="?"/>
            </a:pPr>
            <a:r>
              <a:rPr lang="en-US" altLang="en-US" sz="2800">
                <a:solidFill>
                  <a:schemeClr val="tx1"/>
                </a:solidFill>
              </a:rPr>
              <a:t>Outside:  on the football field or by the school pond</a:t>
            </a:r>
          </a:p>
          <a:p>
            <a:pPr>
              <a:buClr>
                <a:srgbClr val="FFFF00"/>
              </a:buClr>
              <a:buFontTx/>
              <a:buChar char="?"/>
            </a:pPr>
            <a:r>
              <a:rPr lang="en-US" altLang="en-US" sz="2800">
                <a:solidFill>
                  <a:schemeClr val="tx1"/>
                </a:solidFill>
              </a:rPr>
              <a:t>Gymnasium</a:t>
            </a:r>
            <a:br>
              <a:rPr lang="en-US" altLang="en-US" sz="2800">
                <a:solidFill>
                  <a:schemeClr val="tx1"/>
                </a:solidFill>
              </a:rPr>
            </a:br>
            <a:endParaRPr lang="en-US" altLang="en-US" sz="280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768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768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768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768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7680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6803" grpId="0" build="p" autoUpdateAnimBg="0"/>
      <p:bldP spid="76804" grpId="0" build="p" autoUpdateAnimBg="0"/>
    </p:bldLst>
  </p:timing>
</p:sld>
</file>

<file path=ppt/theme/theme1.xml><?xml version="1.0" encoding="utf-8"?>
<a:theme xmlns:a="http://schemas.openxmlformats.org/drawingml/2006/main" name="Socratic Seminars">
  <a:themeElements>
    <a:clrScheme name="">
      <a:dk1>
        <a:srgbClr val="6E6958"/>
      </a:dk1>
      <a:lt1>
        <a:srgbClr val="FFFFFF"/>
      </a:lt1>
      <a:dk2>
        <a:srgbClr val="4311E3"/>
      </a:dk2>
      <a:lt2>
        <a:srgbClr val="F7FD09"/>
      </a:lt2>
      <a:accent1>
        <a:srgbClr val="C9C6BB"/>
      </a:accent1>
      <a:accent2>
        <a:srgbClr val="ADA897"/>
      </a:accent2>
      <a:accent3>
        <a:srgbClr val="B0AAEF"/>
      </a:accent3>
      <a:accent4>
        <a:srgbClr val="DADADA"/>
      </a:accent4>
      <a:accent5>
        <a:srgbClr val="E1DFDA"/>
      </a:accent5>
      <a:accent6>
        <a:srgbClr val="9C9888"/>
      </a:accent6>
      <a:hlink>
        <a:srgbClr val="EFF339"/>
      </a:hlink>
      <a:folHlink>
        <a:srgbClr val="F3F822"/>
      </a:folHlink>
    </a:clrScheme>
    <a:fontScheme name="Socratic Seminars">
      <a:majorFont>
        <a:latin typeface="Tempus Sans ITC"/>
        <a:ea typeface=""/>
        <a:cs typeface=""/>
      </a:majorFont>
      <a:minorFont>
        <a:latin typeface="Tempus Sans ITC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rgbClr val="FFFFFF"/>
            </a:solidFill>
            <a:effectLst/>
            <a:latin typeface="Tempus Sans ITC" panose="020F050202020403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rgbClr val="FFFFFF"/>
            </a:solidFill>
            <a:effectLst/>
            <a:latin typeface="Tempus Sans ITC" panose="020F0502020204030204" pitchFamily="34" charset="0"/>
          </a:defRPr>
        </a:defPPr>
      </a:lstStyle>
    </a:lnDef>
  </a:objectDefaults>
  <a:extraClrSchemeLst>
    <a:extraClrScheme>
      <a:clrScheme name="Socratic Seminars 1">
        <a:dk1>
          <a:srgbClr val="6E6958"/>
        </a:dk1>
        <a:lt1>
          <a:srgbClr val="EAEAEA"/>
        </a:lt1>
        <a:dk2>
          <a:srgbClr val="88826C"/>
        </a:dk2>
        <a:lt2>
          <a:srgbClr val="EDD39F"/>
        </a:lt2>
        <a:accent1>
          <a:srgbClr val="C9C6BB"/>
        </a:accent1>
        <a:accent2>
          <a:srgbClr val="ADA897"/>
        </a:accent2>
        <a:accent3>
          <a:srgbClr val="C3C1BA"/>
        </a:accent3>
        <a:accent4>
          <a:srgbClr val="C8C8C8"/>
        </a:accent4>
        <a:accent5>
          <a:srgbClr val="E1DFDA"/>
        </a:accent5>
        <a:accent6>
          <a:srgbClr val="9C9888"/>
        </a:accent6>
        <a:hlink>
          <a:srgbClr val="DEB54E"/>
        </a:hlink>
        <a:folHlink>
          <a:srgbClr val="A78B3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ocratic Seminars 2">
        <a:dk1>
          <a:srgbClr val="523D24"/>
        </a:dk1>
        <a:lt1>
          <a:srgbClr val="FFFFFF"/>
        </a:lt1>
        <a:dk2>
          <a:srgbClr val="5C3324"/>
        </a:dk2>
        <a:lt2>
          <a:srgbClr val="948F60"/>
        </a:lt2>
        <a:accent1>
          <a:srgbClr val="D0CEB8"/>
        </a:accent1>
        <a:accent2>
          <a:srgbClr val="C1BFA1"/>
        </a:accent2>
        <a:accent3>
          <a:srgbClr val="FFFFFF"/>
        </a:accent3>
        <a:accent4>
          <a:srgbClr val="45331D"/>
        </a:accent4>
        <a:accent5>
          <a:srgbClr val="E4E3D8"/>
        </a:accent5>
        <a:accent6>
          <a:srgbClr val="AFAD91"/>
        </a:accent6>
        <a:hlink>
          <a:srgbClr val="E0C036"/>
        </a:hlink>
        <a:folHlink>
          <a:srgbClr val="D1C1A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ocratic Seminars 3">
        <a:dk1>
          <a:srgbClr val="333333"/>
        </a:dk1>
        <a:lt1>
          <a:srgbClr val="FFFFFF"/>
        </a:lt1>
        <a:dk2>
          <a:srgbClr val="000000"/>
        </a:dk2>
        <a:lt2>
          <a:srgbClr val="5F5F5F"/>
        </a:lt2>
        <a:accent1>
          <a:srgbClr val="EAEAEA"/>
        </a:accent1>
        <a:accent2>
          <a:srgbClr val="DDDDDD"/>
        </a:accent2>
        <a:accent3>
          <a:srgbClr val="FFFFFF"/>
        </a:accent3>
        <a:accent4>
          <a:srgbClr val="2A2A2A"/>
        </a:accent4>
        <a:accent5>
          <a:srgbClr val="F3F3F3"/>
        </a:accent5>
        <a:accent6>
          <a:srgbClr val="C8C8C8"/>
        </a:accent6>
        <a:hlink>
          <a:srgbClr val="969696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ocratic Seminars 4">
        <a:dk1>
          <a:srgbClr val="4C4F60"/>
        </a:dk1>
        <a:lt1>
          <a:srgbClr val="EAEAEA"/>
        </a:lt1>
        <a:dk2>
          <a:srgbClr val="6C7188"/>
        </a:dk2>
        <a:lt2>
          <a:srgbClr val="EBCD5D"/>
        </a:lt2>
        <a:accent1>
          <a:srgbClr val="CECFD8"/>
        </a:accent1>
        <a:accent2>
          <a:srgbClr val="A8ABBA"/>
        </a:accent2>
        <a:accent3>
          <a:srgbClr val="BABBC3"/>
        </a:accent3>
        <a:accent4>
          <a:srgbClr val="C8C8C8"/>
        </a:accent4>
        <a:accent5>
          <a:srgbClr val="E3E4E9"/>
        </a:accent5>
        <a:accent6>
          <a:srgbClr val="989BA8"/>
        </a:accent6>
        <a:hlink>
          <a:srgbClr val="E8B550"/>
        </a:hlink>
        <a:folHlink>
          <a:srgbClr val="B79E5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ocratic Seminars 5">
        <a:dk1>
          <a:srgbClr val="65515B"/>
        </a:dk1>
        <a:lt1>
          <a:srgbClr val="EAEAEA"/>
        </a:lt1>
        <a:dk2>
          <a:srgbClr val="886C7B"/>
        </a:dk2>
        <a:lt2>
          <a:srgbClr val="E9D95F"/>
        </a:lt2>
        <a:accent1>
          <a:srgbClr val="CECFD8"/>
        </a:accent1>
        <a:accent2>
          <a:srgbClr val="AB95A1"/>
        </a:accent2>
        <a:accent3>
          <a:srgbClr val="C3BABF"/>
        </a:accent3>
        <a:accent4>
          <a:srgbClr val="C8C8C8"/>
        </a:accent4>
        <a:accent5>
          <a:srgbClr val="E3E4E9"/>
        </a:accent5>
        <a:accent6>
          <a:srgbClr val="9B8791"/>
        </a:accent6>
        <a:hlink>
          <a:srgbClr val="E8C050"/>
        </a:hlink>
        <a:folHlink>
          <a:srgbClr val="B79E5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ocratic Seminars 6">
        <a:dk1>
          <a:srgbClr val="333333"/>
        </a:dk1>
        <a:lt1>
          <a:srgbClr val="EAEAEA"/>
        </a:lt1>
        <a:dk2>
          <a:srgbClr val="000000"/>
        </a:dk2>
        <a:lt2>
          <a:srgbClr val="E1D8AB"/>
        </a:lt2>
        <a:accent1>
          <a:srgbClr val="808080"/>
        </a:accent1>
        <a:accent2>
          <a:srgbClr val="5F5F5F"/>
        </a:accent2>
        <a:accent3>
          <a:srgbClr val="AAAAAA"/>
        </a:accent3>
        <a:accent4>
          <a:srgbClr val="C8C8C8"/>
        </a:accent4>
        <a:accent5>
          <a:srgbClr val="C0C0C0"/>
        </a:accent5>
        <a:accent6>
          <a:srgbClr val="555555"/>
        </a:accent6>
        <a:hlink>
          <a:srgbClr val="D95045"/>
        </a:hlink>
        <a:folHlink>
          <a:srgbClr val="DCA23A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C:\Documents and Settings\Lisa Miniear\My Documents\Power Point TLA\Socratic Seminars.pot</Template>
  <TotalTime>399561</TotalTime>
  <Words>803</Words>
  <Application>Microsoft Macintosh PowerPoint</Application>
  <PresentationFormat>On-screen Show (4:3)</PresentationFormat>
  <Paragraphs>164</Paragraphs>
  <Slides>26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30" baseType="lpstr">
      <vt:lpstr>Arial</vt:lpstr>
      <vt:lpstr>Tempus Sans ITC</vt:lpstr>
      <vt:lpstr>Times New Roman</vt:lpstr>
      <vt:lpstr>Socratic Seminars</vt:lpstr>
      <vt:lpstr> Socratic Seminars: Who? What? When? Where? Why? How?</vt:lpstr>
      <vt:lpstr>“Can I ask you a question?”  -Socrates </vt:lpstr>
      <vt:lpstr>Who was Socrates? (469-399 B.C.)</vt:lpstr>
      <vt:lpstr>Socrates continued </vt:lpstr>
      <vt:lpstr>What is a Socratic Seminar?  “… a motivating form of scholarly discourse based  on the ‘essential question.’”  (www.ncsu.edu/literacyjunction/html/tutorialsocratic.html)</vt:lpstr>
      <vt:lpstr>A Socratic Seminar  consists of four elements:</vt:lpstr>
      <vt:lpstr>Why use Socratic Seminar?</vt:lpstr>
      <vt:lpstr>Socrates believed it was very important for students to question the world around them.  It was then that true learning took place. </vt:lpstr>
      <vt:lpstr>Where? Basically, anywhere your group can form a circle.</vt:lpstr>
      <vt:lpstr>When?</vt:lpstr>
      <vt:lpstr>Enough already…  wanna’ get started?</vt:lpstr>
      <vt:lpstr>Procedures</vt:lpstr>
      <vt:lpstr>?The Essential Question?</vt:lpstr>
      <vt:lpstr>Socratic Rules</vt:lpstr>
      <vt:lpstr>Students are responsible for:</vt:lpstr>
      <vt:lpstr> Demonstration What does it look like?</vt:lpstr>
      <vt:lpstr>….Let’s try it out together</vt:lpstr>
      <vt:lpstr>The Key:  Follow-up Reflection</vt:lpstr>
      <vt:lpstr>Spin-Offs:</vt:lpstr>
      <vt:lpstr>Accountability</vt:lpstr>
      <vt:lpstr>Special Note:</vt:lpstr>
      <vt:lpstr>Resources</vt:lpstr>
      <vt:lpstr>Works Cited</vt:lpstr>
      <vt:lpstr>Things to Ponder</vt:lpstr>
      <vt:lpstr>Ponder These Questions:</vt:lpstr>
      <vt:lpstr>Final Question: Will Socratic Seminar make a difference in your learning? </vt:lpstr>
    </vt:vector>
  </TitlesOfParts>
  <Company>FTCSC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Socratic Seminars: Who? What? When? Where? Why? How?</dc:title>
  <dc:creator>FCHS</dc:creator>
  <cp:lastModifiedBy>Maschino, Tyler</cp:lastModifiedBy>
  <cp:revision>97</cp:revision>
  <cp:lastPrinted>2023-10-02T19:08:01Z</cp:lastPrinted>
  <dcterms:created xsi:type="dcterms:W3CDTF">2002-09-26T11:41:08Z</dcterms:created>
  <dcterms:modified xsi:type="dcterms:W3CDTF">2023-10-02T19:08:03Z</dcterms:modified>
</cp:coreProperties>
</file>