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72" r:id="rId4"/>
    <p:sldId id="302" r:id="rId5"/>
    <p:sldId id="318" r:id="rId6"/>
    <p:sldId id="319" r:id="rId7"/>
    <p:sldId id="309" r:id="rId8"/>
    <p:sldId id="320" r:id="rId9"/>
    <p:sldId id="322" r:id="rId10"/>
    <p:sldId id="356" r:id="rId11"/>
    <p:sldId id="355" r:id="rId12"/>
    <p:sldId id="357" r:id="rId13"/>
    <p:sldId id="323" r:id="rId14"/>
    <p:sldId id="311" r:id="rId15"/>
    <p:sldId id="313" r:id="rId16"/>
    <p:sldId id="310" r:id="rId17"/>
    <p:sldId id="273" r:id="rId18"/>
    <p:sldId id="303" r:id="rId19"/>
    <p:sldId id="274" r:id="rId20"/>
    <p:sldId id="304" r:id="rId21"/>
    <p:sldId id="305" r:id="rId22"/>
    <p:sldId id="338" r:id="rId23"/>
    <p:sldId id="337" r:id="rId24"/>
    <p:sldId id="275" r:id="rId25"/>
    <p:sldId id="314" r:id="rId26"/>
    <p:sldId id="353" r:id="rId27"/>
    <p:sldId id="339" r:id="rId28"/>
    <p:sldId id="315" r:id="rId29"/>
    <p:sldId id="316" r:id="rId30"/>
    <p:sldId id="352" r:id="rId31"/>
    <p:sldId id="277" r:id="rId32"/>
    <p:sldId id="324" r:id="rId33"/>
    <p:sldId id="279" r:id="rId34"/>
    <p:sldId id="325" r:id="rId35"/>
    <p:sldId id="330" r:id="rId36"/>
    <p:sldId id="329" r:id="rId37"/>
    <p:sldId id="328" r:id="rId38"/>
    <p:sldId id="327" r:id="rId39"/>
    <p:sldId id="326" r:id="rId40"/>
    <p:sldId id="331" r:id="rId41"/>
    <p:sldId id="334" r:id="rId42"/>
    <p:sldId id="333" r:id="rId43"/>
    <p:sldId id="350" r:id="rId44"/>
    <p:sldId id="351" r:id="rId45"/>
    <p:sldId id="332" r:id="rId46"/>
    <p:sldId id="340" r:id="rId47"/>
    <p:sldId id="342" r:id="rId48"/>
    <p:sldId id="280" r:id="rId49"/>
    <p:sldId id="358" r:id="rId50"/>
    <p:sldId id="359" r:id="rId51"/>
    <p:sldId id="276" r:id="rId52"/>
    <p:sldId id="336" r:id="rId53"/>
    <p:sldId id="360" r:id="rId54"/>
    <p:sldId id="278" r:id="rId55"/>
    <p:sldId id="346" r:id="rId56"/>
    <p:sldId id="345" r:id="rId57"/>
    <p:sldId id="344" r:id="rId58"/>
    <p:sldId id="281" r:id="rId59"/>
    <p:sldId id="347" r:id="rId60"/>
    <p:sldId id="349" r:id="rId61"/>
    <p:sldId id="354" r:id="rId62"/>
    <p:sldId id="348" r:id="rId63"/>
    <p:sldId id="263" r:id="rId64"/>
    <p:sldId id="282" r:id="rId65"/>
    <p:sldId id="283" r:id="rId66"/>
    <p:sldId id="284" r:id="rId67"/>
    <p:sldId id="289" r:id="rId68"/>
    <p:sldId id="290" r:id="rId69"/>
  </p:sldIdLst>
  <p:sldSz cx="9144000" cy="6858000" type="screen4x3"/>
  <p:notesSz cx="6858000" cy="9144000"/>
  <p:defaultTextStyle>
    <a:defPPr>
      <a:defRPr lang="en-US"/>
    </a:defPPr>
    <a:lvl1pPr algn="l" rtl="0" fontAlgn="base">
      <a:spcBef>
        <a:spcPct val="0"/>
      </a:spcBef>
      <a:spcAft>
        <a:spcPct val="0"/>
      </a:spcAft>
      <a:defRPr sz="2800" kern="1200">
        <a:solidFill>
          <a:srgbClr val="FF3300"/>
        </a:solidFill>
        <a:latin typeface="Arial" panose="020B0604020202020204" pitchFamily="34" charset="0"/>
        <a:ea typeface="+mn-ea"/>
        <a:cs typeface="+mn-cs"/>
      </a:defRPr>
    </a:lvl1pPr>
    <a:lvl2pPr marL="457200" algn="l" rtl="0" fontAlgn="base">
      <a:spcBef>
        <a:spcPct val="0"/>
      </a:spcBef>
      <a:spcAft>
        <a:spcPct val="0"/>
      </a:spcAft>
      <a:defRPr sz="2800" kern="1200">
        <a:solidFill>
          <a:srgbClr val="FF3300"/>
        </a:solidFill>
        <a:latin typeface="Arial" panose="020B0604020202020204" pitchFamily="34" charset="0"/>
        <a:ea typeface="+mn-ea"/>
        <a:cs typeface="+mn-cs"/>
      </a:defRPr>
    </a:lvl2pPr>
    <a:lvl3pPr marL="914400" algn="l" rtl="0" fontAlgn="base">
      <a:spcBef>
        <a:spcPct val="0"/>
      </a:spcBef>
      <a:spcAft>
        <a:spcPct val="0"/>
      </a:spcAft>
      <a:defRPr sz="2800" kern="1200">
        <a:solidFill>
          <a:srgbClr val="FF3300"/>
        </a:solidFill>
        <a:latin typeface="Arial" panose="020B0604020202020204" pitchFamily="34" charset="0"/>
        <a:ea typeface="+mn-ea"/>
        <a:cs typeface="+mn-cs"/>
      </a:defRPr>
    </a:lvl3pPr>
    <a:lvl4pPr marL="1371600" algn="l" rtl="0" fontAlgn="base">
      <a:spcBef>
        <a:spcPct val="0"/>
      </a:spcBef>
      <a:spcAft>
        <a:spcPct val="0"/>
      </a:spcAft>
      <a:defRPr sz="2800" kern="1200">
        <a:solidFill>
          <a:srgbClr val="FF3300"/>
        </a:solidFill>
        <a:latin typeface="Arial" panose="020B0604020202020204" pitchFamily="34" charset="0"/>
        <a:ea typeface="+mn-ea"/>
        <a:cs typeface="+mn-cs"/>
      </a:defRPr>
    </a:lvl4pPr>
    <a:lvl5pPr marL="1828800" algn="l" rtl="0" fontAlgn="base">
      <a:spcBef>
        <a:spcPct val="0"/>
      </a:spcBef>
      <a:spcAft>
        <a:spcPct val="0"/>
      </a:spcAft>
      <a:defRPr sz="2800" kern="1200">
        <a:solidFill>
          <a:srgbClr val="FF3300"/>
        </a:solidFill>
        <a:latin typeface="Arial" panose="020B0604020202020204" pitchFamily="34" charset="0"/>
        <a:ea typeface="+mn-ea"/>
        <a:cs typeface="+mn-cs"/>
      </a:defRPr>
    </a:lvl5pPr>
    <a:lvl6pPr marL="2286000" algn="l" defTabSz="914400" rtl="0" eaLnBrk="1" latinLnBrk="0" hangingPunct="1">
      <a:defRPr sz="2800" kern="1200">
        <a:solidFill>
          <a:srgbClr val="FF3300"/>
        </a:solidFill>
        <a:latin typeface="Arial" panose="020B0604020202020204" pitchFamily="34" charset="0"/>
        <a:ea typeface="+mn-ea"/>
        <a:cs typeface="+mn-cs"/>
      </a:defRPr>
    </a:lvl6pPr>
    <a:lvl7pPr marL="2743200" algn="l" defTabSz="914400" rtl="0" eaLnBrk="1" latinLnBrk="0" hangingPunct="1">
      <a:defRPr sz="2800" kern="1200">
        <a:solidFill>
          <a:srgbClr val="FF3300"/>
        </a:solidFill>
        <a:latin typeface="Arial" panose="020B0604020202020204" pitchFamily="34" charset="0"/>
        <a:ea typeface="+mn-ea"/>
        <a:cs typeface="+mn-cs"/>
      </a:defRPr>
    </a:lvl7pPr>
    <a:lvl8pPr marL="3200400" algn="l" defTabSz="914400" rtl="0" eaLnBrk="1" latinLnBrk="0" hangingPunct="1">
      <a:defRPr sz="2800" kern="1200">
        <a:solidFill>
          <a:srgbClr val="FF3300"/>
        </a:solidFill>
        <a:latin typeface="Arial" panose="020B0604020202020204" pitchFamily="34" charset="0"/>
        <a:ea typeface="+mn-ea"/>
        <a:cs typeface="+mn-cs"/>
      </a:defRPr>
    </a:lvl8pPr>
    <a:lvl9pPr marL="3657600" algn="l" defTabSz="914400" rtl="0" eaLnBrk="1" latinLnBrk="0" hangingPunct="1">
      <a:defRPr sz="2800" kern="1200">
        <a:solidFill>
          <a:srgbClr val="FF33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autoAdjust="0"/>
    <p:restoredTop sz="94762" autoAdjust="0"/>
  </p:normalViewPr>
  <p:slideViewPr>
    <p:cSldViewPr>
      <p:cViewPr varScale="1">
        <p:scale>
          <a:sx n="121" d="100"/>
          <a:sy n="121" d="100"/>
        </p:scale>
        <p:origin x="5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0C25-BCF8-17FB-3A63-F1431E0CA0A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2532AD-C2DF-8E71-FF2E-53735D58471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384B36-3CB8-75AD-A59B-75B4CF8A954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D1F02F-BA9C-32CA-D31A-C54A85B41A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1D2D4D-1DB3-289D-F112-7DA79554935F}"/>
              </a:ext>
            </a:extLst>
          </p:cNvPr>
          <p:cNvSpPr>
            <a:spLocks noGrp="1"/>
          </p:cNvSpPr>
          <p:nvPr>
            <p:ph type="sldNum" sz="quarter" idx="12"/>
          </p:nvPr>
        </p:nvSpPr>
        <p:spPr/>
        <p:txBody>
          <a:bodyPr/>
          <a:lstStyle>
            <a:lvl1pPr>
              <a:defRPr/>
            </a:lvl1pPr>
          </a:lstStyle>
          <a:p>
            <a:fld id="{AD7EBDA7-E279-864E-B95A-5B398DD3700C}" type="slidenum">
              <a:rPr lang="en-US" altLang="en-US"/>
              <a:pPr/>
              <a:t>‹#›</a:t>
            </a:fld>
            <a:endParaRPr lang="en-US" altLang="en-US"/>
          </a:p>
        </p:txBody>
      </p:sp>
    </p:spTree>
    <p:extLst>
      <p:ext uri="{BB962C8B-B14F-4D97-AF65-F5344CB8AC3E}">
        <p14:creationId xmlns:p14="http://schemas.microsoft.com/office/powerpoint/2010/main" val="236222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64A2-FBEB-D4A8-B6C3-938BCE669F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717CA-63B6-F3EB-034D-193A3CD3F3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BDED1-C7CC-5B55-EBCC-9EF80BC27AA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5EEE028-26ED-D217-807F-F737F8431C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119A6F5-97DF-A4F0-CC17-A64E3CEDC815}"/>
              </a:ext>
            </a:extLst>
          </p:cNvPr>
          <p:cNvSpPr>
            <a:spLocks noGrp="1"/>
          </p:cNvSpPr>
          <p:nvPr>
            <p:ph type="sldNum" sz="quarter" idx="12"/>
          </p:nvPr>
        </p:nvSpPr>
        <p:spPr/>
        <p:txBody>
          <a:bodyPr/>
          <a:lstStyle>
            <a:lvl1pPr>
              <a:defRPr/>
            </a:lvl1pPr>
          </a:lstStyle>
          <a:p>
            <a:fld id="{065E69D2-34B2-8E42-85DC-093A34178A85}" type="slidenum">
              <a:rPr lang="en-US" altLang="en-US"/>
              <a:pPr/>
              <a:t>‹#›</a:t>
            </a:fld>
            <a:endParaRPr lang="en-US" altLang="en-US"/>
          </a:p>
        </p:txBody>
      </p:sp>
    </p:spTree>
    <p:extLst>
      <p:ext uri="{BB962C8B-B14F-4D97-AF65-F5344CB8AC3E}">
        <p14:creationId xmlns:p14="http://schemas.microsoft.com/office/powerpoint/2010/main" val="427842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C8ED1-D64C-4F48-5F7E-E8D5A52D7E9C}"/>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8E845D-3043-1997-B2C1-DB9E387EF7BF}"/>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DC453-71AE-BDC9-EE11-23AAC88C4C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AB0375F-C541-1A45-8F2F-BD66A930384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A133E1-6328-40B6-843B-B5C425016810}"/>
              </a:ext>
            </a:extLst>
          </p:cNvPr>
          <p:cNvSpPr>
            <a:spLocks noGrp="1"/>
          </p:cNvSpPr>
          <p:nvPr>
            <p:ph type="sldNum" sz="quarter" idx="12"/>
          </p:nvPr>
        </p:nvSpPr>
        <p:spPr/>
        <p:txBody>
          <a:bodyPr/>
          <a:lstStyle>
            <a:lvl1pPr>
              <a:defRPr/>
            </a:lvl1pPr>
          </a:lstStyle>
          <a:p>
            <a:fld id="{2A18E848-540F-F442-B579-F8DD6EB7A936}" type="slidenum">
              <a:rPr lang="en-US" altLang="en-US"/>
              <a:pPr/>
              <a:t>‹#›</a:t>
            </a:fld>
            <a:endParaRPr lang="en-US" altLang="en-US"/>
          </a:p>
        </p:txBody>
      </p:sp>
    </p:spTree>
    <p:extLst>
      <p:ext uri="{BB962C8B-B14F-4D97-AF65-F5344CB8AC3E}">
        <p14:creationId xmlns:p14="http://schemas.microsoft.com/office/powerpoint/2010/main" val="242831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2DA2-3B8C-9F1D-4AC7-3CEC440C7B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240A8-C185-D35D-FA6F-9AA3D59BB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92170-46AA-4CCD-29AE-28C7779798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2DEBBD-95FA-3BBC-706B-B2007554A9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8007F78-F9B3-3276-4429-5370DADCE829}"/>
              </a:ext>
            </a:extLst>
          </p:cNvPr>
          <p:cNvSpPr>
            <a:spLocks noGrp="1"/>
          </p:cNvSpPr>
          <p:nvPr>
            <p:ph type="sldNum" sz="quarter" idx="12"/>
          </p:nvPr>
        </p:nvSpPr>
        <p:spPr/>
        <p:txBody>
          <a:bodyPr/>
          <a:lstStyle>
            <a:lvl1pPr>
              <a:defRPr/>
            </a:lvl1pPr>
          </a:lstStyle>
          <a:p>
            <a:fld id="{65F53D29-D100-EC43-BAF4-A4C459EA7F7D}" type="slidenum">
              <a:rPr lang="en-US" altLang="en-US"/>
              <a:pPr/>
              <a:t>‹#›</a:t>
            </a:fld>
            <a:endParaRPr lang="en-US" altLang="en-US"/>
          </a:p>
        </p:txBody>
      </p:sp>
    </p:spTree>
    <p:extLst>
      <p:ext uri="{BB962C8B-B14F-4D97-AF65-F5344CB8AC3E}">
        <p14:creationId xmlns:p14="http://schemas.microsoft.com/office/powerpoint/2010/main" val="121066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0DD2-691C-F7F1-813C-972C633ED90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9F341-AE2B-AA75-D735-1CE92A17F3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E8A71B5-B275-7858-6A44-6AB15279B2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D43A918-FCF8-5125-99D4-D8063BCC1AE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80A0BC-1304-B105-22FD-39B298E0D2C4}"/>
              </a:ext>
            </a:extLst>
          </p:cNvPr>
          <p:cNvSpPr>
            <a:spLocks noGrp="1"/>
          </p:cNvSpPr>
          <p:nvPr>
            <p:ph type="sldNum" sz="quarter" idx="12"/>
          </p:nvPr>
        </p:nvSpPr>
        <p:spPr/>
        <p:txBody>
          <a:bodyPr/>
          <a:lstStyle>
            <a:lvl1pPr>
              <a:defRPr/>
            </a:lvl1pPr>
          </a:lstStyle>
          <a:p>
            <a:fld id="{E29F213D-6F80-9140-9100-D5256D88FC14}" type="slidenum">
              <a:rPr lang="en-US" altLang="en-US"/>
              <a:pPr/>
              <a:t>‹#›</a:t>
            </a:fld>
            <a:endParaRPr lang="en-US" altLang="en-US"/>
          </a:p>
        </p:txBody>
      </p:sp>
    </p:spTree>
    <p:extLst>
      <p:ext uri="{BB962C8B-B14F-4D97-AF65-F5344CB8AC3E}">
        <p14:creationId xmlns:p14="http://schemas.microsoft.com/office/powerpoint/2010/main" val="235466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DCA5-BEC2-9B50-BEEB-8984B62B3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B56DD-F1BF-FE76-B412-AB6EA4E98A3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C156C-9AFD-C065-FD3A-B39090B3A25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EF1D6-8656-3CFD-CD3C-6221C2EA06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039031-67EE-ECDF-5A9E-684A2E6A64F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BB45370-0CE5-C556-9587-3DD86DF4B03C}"/>
              </a:ext>
            </a:extLst>
          </p:cNvPr>
          <p:cNvSpPr>
            <a:spLocks noGrp="1"/>
          </p:cNvSpPr>
          <p:nvPr>
            <p:ph type="sldNum" sz="quarter" idx="12"/>
          </p:nvPr>
        </p:nvSpPr>
        <p:spPr/>
        <p:txBody>
          <a:bodyPr/>
          <a:lstStyle>
            <a:lvl1pPr>
              <a:defRPr/>
            </a:lvl1pPr>
          </a:lstStyle>
          <a:p>
            <a:fld id="{6099583A-FAFC-4D4A-8D53-87D05DE66EB4}" type="slidenum">
              <a:rPr lang="en-US" altLang="en-US"/>
              <a:pPr/>
              <a:t>‹#›</a:t>
            </a:fld>
            <a:endParaRPr lang="en-US" altLang="en-US"/>
          </a:p>
        </p:txBody>
      </p:sp>
    </p:spTree>
    <p:extLst>
      <p:ext uri="{BB962C8B-B14F-4D97-AF65-F5344CB8AC3E}">
        <p14:creationId xmlns:p14="http://schemas.microsoft.com/office/powerpoint/2010/main" val="211368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CAAD-A790-C8A1-24B5-2D31B15B15B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DB33-F910-4112-DA1F-0ECE3CB4D60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95A8BD-29FC-7C66-71FE-C8640A826B5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62B45D-DFD5-94C7-166C-55023755BEF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0D63F5-975D-95E0-DC79-D3119AA1443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FA4524-D184-231F-C7FB-94B5E688067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39AD6BE-D931-E01F-5744-CFABEF91F23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B939B9B-549F-1FE6-6506-94822D5E940D}"/>
              </a:ext>
            </a:extLst>
          </p:cNvPr>
          <p:cNvSpPr>
            <a:spLocks noGrp="1"/>
          </p:cNvSpPr>
          <p:nvPr>
            <p:ph type="sldNum" sz="quarter" idx="12"/>
          </p:nvPr>
        </p:nvSpPr>
        <p:spPr/>
        <p:txBody>
          <a:bodyPr/>
          <a:lstStyle>
            <a:lvl1pPr>
              <a:defRPr/>
            </a:lvl1pPr>
          </a:lstStyle>
          <a:p>
            <a:fld id="{18DB1C33-4701-B948-BAD5-C420DB8790C7}" type="slidenum">
              <a:rPr lang="en-US" altLang="en-US"/>
              <a:pPr/>
              <a:t>‹#›</a:t>
            </a:fld>
            <a:endParaRPr lang="en-US" altLang="en-US"/>
          </a:p>
        </p:txBody>
      </p:sp>
    </p:spTree>
    <p:extLst>
      <p:ext uri="{BB962C8B-B14F-4D97-AF65-F5344CB8AC3E}">
        <p14:creationId xmlns:p14="http://schemas.microsoft.com/office/powerpoint/2010/main" val="366117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90D9-3397-B351-27F3-05FE674216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F2B7D2-2414-0065-8F36-ED56DD793CA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AF36DDD-4212-FA73-78A2-F04D3C20E25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86D5E75-9D36-5C49-285C-A11E4D2408EA}"/>
              </a:ext>
            </a:extLst>
          </p:cNvPr>
          <p:cNvSpPr>
            <a:spLocks noGrp="1"/>
          </p:cNvSpPr>
          <p:nvPr>
            <p:ph type="sldNum" sz="quarter" idx="12"/>
          </p:nvPr>
        </p:nvSpPr>
        <p:spPr/>
        <p:txBody>
          <a:bodyPr/>
          <a:lstStyle>
            <a:lvl1pPr>
              <a:defRPr/>
            </a:lvl1pPr>
          </a:lstStyle>
          <a:p>
            <a:fld id="{9489A23E-C4D5-C649-9538-F860D2312F8F}" type="slidenum">
              <a:rPr lang="en-US" altLang="en-US"/>
              <a:pPr/>
              <a:t>‹#›</a:t>
            </a:fld>
            <a:endParaRPr lang="en-US" altLang="en-US"/>
          </a:p>
        </p:txBody>
      </p:sp>
    </p:spTree>
    <p:extLst>
      <p:ext uri="{BB962C8B-B14F-4D97-AF65-F5344CB8AC3E}">
        <p14:creationId xmlns:p14="http://schemas.microsoft.com/office/powerpoint/2010/main" val="35745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4F8E7-809A-EBFE-1BA5-D34639A6191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48A3A2-1A30-5FD3-D445-FA179CC5917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847A3B4-C708-B337-B526-242EF42F9443}"/>
              </a:ext>
            </a:extLst>
          </p:cNvPr>
          <p:cNvSpPr>
            <a:spLocks noGrp="1"/>
          </p:cNvSpPr>
          <p:nvPr>
            <p:ph type="sldNum" sz="quarter" idx="12"/>
          </p:nvPr>
        </p:nvSpPr>
        <p:spPr/>
        <p:txBody>
          <a:bodyPr/>
          <a:lstStyle>
            <a:lvl1pPr>
              <a:defRPr/>
            </a:lvl1pPr>
          </a:lstStyle>
          <a:p>
            <a:fld id="{270DC0B7-910B-A046-9863-A6DDCF06FCEC}" type="slidenum">
              <a:rPr lang="en-US" altLang="en-US"/>
              <a:pPr/>
              <a:t>‹#›</a:t>
            </a:fld>
            <a:endParaRPr lang="en-US" altLang="en-US"/>
          </a:p>
        </p:txBody>
      </p:sp>
    </p:spTree>
    <p:extLst>
      <p:ext uri="{BB962C8B-B14F-4D97-AF65-F5344CB8AC3E}">
        <p14:creationId xmlns:p14="http://schemas.microsoft.com/office/powerpoint/2010/main" val="39532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CB92-994B-AF8E-A648-1979F8E638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E94E2-D243-DBC8-8403-7D26585AAD3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5A922-F064-7F5F-0324-0120646FB1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2A371-A499-781E-A429-7B78776CD9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D972A6E-00E2-A40D-5534-5346FC48B5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5B209C-19FA-8EF5-9F56-1693A3E77854}"/>
              </a:ext>
            </a:extLst>
          </p:cNvPr>
          <p:cNvSpPr>
            <a:spLocks noGrp="1"/>
          </p:cNvSpPr>
          <p:nvPr>
            <p:ph type="sldNum" sz="quarter" idx="12"/>
          </p:nvPr>
        </p:nvSpPr>
        <p:spPr/>
        <p:txBody>
          <a:bodyPr/>
          <a:lstStyle>
            <a:lvl1pPr>
              <a:defRPr/>
            </a:lvl1pPr>
          </a:lstStyle>
          <a:p>
            <a:fld id="{8F9916A2-04DC-3545-8BCC-656CEA78F6DF}" type="slidenum">
              <a:rPr lang="en-US" altLang="en-US"/>
              <a:pPr/>
              <a:t>‹#›</a:t>
            </a:fld>
            <a:endParaRPr lang="en-US" altLang="en-US"/>
          </a:p>
        </p:txBody>
      </p:sp>
    </p:spTree>
    <p:extLst>
      <p:ext uri="{BB962C8B-B14F-4D97-AF65-F5344CB8AC3E}">
        <p14:creationId xmlns:p14="http://schemas.microsoft.com/office/powerpoint/2010/main" val="268139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604C-54F1-C6E5-1B8D-2B73C9A25A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391C4A-0972-254C-6774-D89051B7EC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5D22A1-8FBF-46C9-219E-567AAA35793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1556C-3D66-18BE-70BF-14177D3EFDA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02361FA-61D3-9BBA-0F08-01DF8BE68A7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466079A-AC85-5B61-22AF-DE171E4C1E8B}"/>
              </a:ext>
            </a:extLst>
          </p:cNvPr>
          <p:cNvSpPr>
            <a:spLocks noGrp="1"/>
          </p:cNvSpPr>
          <p:nvPr>
            <p:ph type="sldNum" sz="quarter" idx="12"/>
          </p:nvPr>
        </p:nvSpPr>
        <p:spPr/>
        <p:txBody>
          <a:bodyPr/>
          <a:lstStyle>
            <a:lvl1pPr>
              <a:defRPr/>
            </a:lvl1pPr>
          </a:lstStyle>
          <a:p>
            <a:fld id="{62CDEC55-1E34-4E4F-B17C-7B6D2F3FB855}" type="slidenum">
              <a:rPr lang="en-US" altLang="en-US"/>
              <a:pPr/>
              <a:t>‹#›</a:t>
            </a:fld>
            <a:endParaRPr lang="en-US" altLang="en-US"/>
          </a:p>
        </p:txBody>
      </p:sp>
    </p:spTree>
    <p:extLst>
      <p:ext uri="{BB962C8B-B14F-4D97-AF65-F5344CB8AC3E}">
        <p14:creationId xmlns:p14="http://schemas.microsoft.com/office/powerpoint/2010/main" val="4037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C8A6BA-70C8-4AD4-16D9-A033861E228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989F26-D233-9ADC-9495-B63564E0958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4607CDE-0539-50A7-AAC4-EFC10042EEC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ltLang="en-US"/>
          </a:p>
        </p:txBody>
      </p:sp>
      <p:sp>
        <p:nvSpPr>
          <p:cNvPr id="1029" name="Rectangle 5">
            <a:extLst>
              <a:ext uri="{FF2B5EF4-FFF2-40B4-BE49-F238E27FC236}">
                <a16:creationId xmlns:a16="http://schemas.microsoft.com/office/drawing/2014/main" id="{BB75DDBA-43FC-30BD-727B-1BE10A2F60C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en-US"/>
          </a:p>
        </p:txBody>
      </p:sp>
      <p:sp>
        <p:nvSpPr>
          <p:cNvPr id="1030" name="Rectangle 6">
            <a:extLst>
              <a:ext uri="{FF2B5EF4-FFF2-40B4-BE49-F238E27FC236}">
                <a16:creationId xmlns:a16="http://schemas.microsoft.com/office/drawing/2014/main" id="{DB5F7AA4-0662-C77F-60D2-58F9D0DFA72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D211085C-89B6-FB4B-B8CB-DA89457C2C1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artchive.com/artchive/m/michelangelo/creation.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gallery.whitelands.com/photos/europe/large13749"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EB622E-A06D-8D10-BD6E-DF73C52E6EDF}"/>
              </a:ext>
            </a:extLst>
          </p:cNvPr>
          <p:cNvSpPr>
            <a:spLocks noGrp="1" noChangeArrowheads="1"/>
          </p:cNvSpPr>
          <p:nvPr>
            <p:ph type="ctrTitle"/>
          </p:nvPr>
        </p:nvSpPr>
        <p:spPr>
          <a:xfrm>
            <a:off x="533400" y="2971800"/>
            <a:ext cx="8610600" cy="1981200"/>
          </a:xfrm>
        </p:spPr>
        <p:txBody>
          <a:bodyPr anchor="ctr"/>
          <a:lstStyle/>
          <a:p>
            <a:r>
              <a:rPr lang="en-US" altLang="en-US" sz="5400" b="1">
                <a:solidFill>
                  <a:srgbClr val="FF3300"/>
                </a:solidFill>
              </a:rPr>
              <a:t>Understanding Europe-</a:t>
            </a:r>
            <a:br>
              <a:rPr lang="en-US" altLang="en-US" sz="5400" b="1">
                <a:solidFill>
                  <a:srgbClr val="FF3300"/>
                </a:solidFill>
              </a:rPr>
            </a:br>
            <a:r>
              <a:rPr lang="en-US" altLang="en-US" sz="5400" b="1">
                <a:solidFill>
                  <a:srgbClr val="FF3300"/>
                </a:solidFill>
              </a:rPr>
              <a:t>A Cultural Mosaic</a:t>
            </a:r>
            <a:br>
              <a:rPr lang="en-US" altLang="en-US" sz="5400" b="1">
                <a:solidFill>
                  <a:srgbClr val="FF3300"/>
                </a:solidFill>
              </a:rPr>
            </a:br>
            <a:endParaRPr lang="en-US" altLang="en-US" sz="5400" b="1">
              <a:solidFill>
                <a:srgbClr val="FF3300"/>
              </a:solidFill>
            </a:endParaRPr>
          </a:p>
        </p:txBody>
      </p:sp>
      <p:sp>
        <p:nvSpPr>
          <p:cNvPr id="2051" name="Rectangle 3">
            <a:extLst>
              <a:ext uri="{FF2B5EF4-FFF2-40B4-BE49-F238E27FC236}">
                <a16:creationId xmlns:a16="http://schemas.microsoft.com/office/drawing/2014/main" id="{56A147B6-AF45-ED58-9074-9702D32A7D18}"/>
              </a:ext>
            </a:extLst>
          </p:cNvPr>
          <p:cNvSpPr>
            <a:spLocks noGrp="1" noChangeArrowheads="1"/>
          </p:cNvSpPr>
          <p:nvPr>
            <p:ph type="subTitle" idx="1"/>
          </p:nvPr>
        </p:nvSpPr>
        <p:spPr>
          <a:xfrm>
            <a:off x="5486400" y="5105400"/>
            <a:ext cx="3657600" cy="1752600"/>
          </a:xfrm>
        </p:spPr>
        <p:txBody>
          <a:bodyPr/>
          <a:lstStyle/>
          <a:p>
            <a:endParaRPr lang="en-US" altLang="en-US" sz="2000" b="1"/>
          </a:p>
          <a:p>
            <a:r>
              <a:rPr lang="en-US" altLang="en-US" sz="2000" b="1"/>
              <a:t>By Lila Doma and Liz Grau</a:t>
            </a:r>
          </a:p>
          <a:p>
            <a:r>
              <a:rPr lang="en-US" altLang="en-US" sz="2000" b="1"/>
              <a:t>Indiana University West European Studies Office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8F83B7E-7B98-D7EE-5224-AE67BD891D20}"/>
              </a:ext>
            </a:extLst>
          </p:cNvPr>
          <p:cNvSpPr>
            <a:spLocks noGrp="1" noChangeArrowheads="1"/>
          </p:cNvSpPr>
          <p:nvPr>
            <p:ph type="title"/>
          </p:nvPr>
        </p:nvSpPr>
        <p:spPr/>
        <p:txBody>
          <a:bodyPr/>
          <a:lstStyle/>
          <a:p>
            <a:r>
              <a:rPr lang="en-US" altLang="en-US">
                <a:solidFill>
                  <a:srgbClr val="FFFF99"/>
                </a:solidFill>
              </a:rPr>
              <a:t>A Cheese Market in Italy</a:t>
            </a:r>
          </a:p>
        </p:txBody>
      </p:sp>
      <p:pic>
        <p:nvPicPr>
          <p:cNvPr id="126981" name="Picture 5" descr="A display of cheeses in a store.">
            <a:extLst>
              <a:ext uri="{FF2B5EF4-FFF2-40B4-BE49-F238E27FC236}">
                <a16:creationId xmlns:a16="http://schemas.microsoft.com/office/drawing/2014/main" id="{38B2E238-4D06-3710-7F91-5F4FBC6875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91119F8-2450-08DC-D560-041A5DD7AD38}"/>
              </a:ext>
            </a:extLst>
          </p:cNvPr>
          <p:cNvSpPr>
            <a:spLocks noGrp="1" noChangeArrowheads="1"/>
          </p:cNvSpPr>
          <p:nvPr>
            <p:ph type="title"/>
          </p:nvPr>
        </p:nvSpPr>
        <p:spPr/>
        <p:txBody>
          <a:bodyPr/>
          <a:lstStyle/>
          <a:p>
            <a:r>
              <a:rPr lang="en-US" altLang="en-US">
                <a:solidFill>
                  <a:srgbClr val="FFFF99"/>
                </a:solidFill>
              </a:rPr>
              <a:t>A Fish Market in Venice</a:t>
            </a:r>
          </a:p>
        </p:txBody>
      </p:sp>
      <p:pic>
        <p:nvPicPr>
          <p:cNvPr id="125957" name="Picture 5" descr="A person and person selling fish at a market.">
            <a:extLst>
              <a:ext uri="{FF2B5EF4-FFF2-40B4-BE49-F238E27FC236}">
                <a16:creationId xmlns:a16="http://schemas.microsoft.com/office/drawing/2014/main" id="{FFB79CB2-57AB-4887-6869-8343B30DB8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ED639EF-F48A-3856-B134-4A5F8D1CFC14}"/>
              </a:ext>
            </a:extLst>
          </p:cNvPr>
          <p:cNvSpPr>
            <a:spLocks noGrp="1" noChangeArrowheads="1"/>
          </p:cNvSpPr>
          <p:nvPr>
            <p:ph type="title"/>
          </p:nvPr>
        </p:nvSpPr>
        <p:spPr/>
        <p:txBody>
          <a:bodyPr/>
          <a:lstStyle/>
          <a:p>
            <a:r>
              <a:rPr lang="en-US" altLang="en-US">
                <a:solidFill>
                  <a:srgbClr val="FFFF99"/>
                </a:solidFill>
              </a:rPr>
              <a:t>A Flower Shop in Venice</a:t>
            </a:r>
          </a:p>
        </p:txBody>
      </p:sp>
      <p:pic>
        <p:nvPicPr>
          <p:cNvPr id="128005" name="Picture 5" descr="A flower shop with many flowers.">
            <a:extLst>
              <a:ext uri="{FF2B5EF4-FFF2-40B4-BE49-F238E27FC236}">
                <a16:creationId xmlns:a16="http://schemas.microsoft.com/office/drawing/2014/main" id="{63C706CF-A3D8-D7B0-590A-AF43DDA7D2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931988"/>
            <a:ext cx="5283200" cy="3860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BCFEFB5-1C6A-A18B-584C-3CA1EAF60331}"/>
              </a:ext>
            </a:extLst>
          </p:cNvPr>
          <p:cNvSpPr>
            <a:spLocks noGrp="1" noChangeArrowheads="1"/>
          </p:cNvSpPr>
          <p:nvPr>
            <p:ph type="title"/>
          </p:nvPr>
        </p:nvSpPr>
        <p:spPr/>
        <p:txBody>
          <a:bodyPr/>
          <a:lstStyle/>
          <a:p>
            <a:r>
              <a:rPr lang="en-US" altLang="en-US">
                <a:solidFill>
                  <a:srgbClr val="FFFF99"/>
                </a:solidFill>
              </a:rPr>
              <a:t>Soccer Players in Venice</a:t>
            </a:r>
          </a:p>
        </p:txBody>
      </p:sp>
      <p:pic>
        <p:nvPicPr>
          <p:cNvPr id="86023" name="Picture 7" descr="A group of people playing in a street.">
            <a:extLst>
              <a:ext uri="{FF2B5EF4-FFF2-40B4-BE49-F238E27FC236}">
                <a16:creationId xmlns:a16="http://schemas.microsoft.com/office/drawing/2014/main" id="{D174C585-3C9E-3FBD-DBEA-EA9EF0CEB6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A4B82E3-5734-D733-70ED-89981BF84322}"/>
              </a:ext>
            </a:extLst>
          </p:cNvPr>
          <p:cNvSpPr>
            <a:spLocks noGrp="1" noChangeArrowheads="1"/>
          </p:cNvSpPr>
          <p:nvPr>
            <p:ph type="title"/>
          </p:nvPr>
        </p:nvSpPr>
        <p:spPr/>
        <p:txBody>
          <a:bodyPr/>
          <a:lstStyle/>
          <a:p>
            <a:r>
              <a:rPr lang="en-US" altLang="en-US">
                <a:solidFill>
                  <a:srgbClr val="FFFF99"/>
                </a:solidFill>
              </a:rPr>
              <a:t>Graffiti In Venice? </a:t>
            </a:r>
          </a:p>
        </p:txBody>
      </p:sp>
      <p:pic>
        <p:nvPicPr>
          <p:cNvPr id="70661" name="Picture 5" descr="A person on a boat in a canal.">
            <a:extLst>
              <a:ext uri="{FF2B5EF4-FFF2-40B4-BE49-F238E27FC236}">
                <a16:creationId xmlns:a16="http://schemas.microsoft.com/office/drawing/2014/main" id="{942D43DC-FBF3-9A98-2808-98EED245C1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CA1888B-D1F1-2D6A-2B87-EE67DFDA46F3}"/>
              </a:ext>
            </a:extLst>
          </p:cNvPr>
          <p:cNvSpPr>
            <a:spLocks noGrp="1" noChangeArrowheads="1"/>
          </p:cNvSpPr>
          <p:nvPr>
            <p:ph type="title"/>
          </p:nvPr>
        </p:nvSpPr>
        <p:spPr/>
        <p:txBody>
          <a:bodyPr/>
          <a:lstStyle/>
          <a:p>
            <a:r>
              <a:rPr lang="en-US" altLang="en-US">
                <a:solidFill>
                  <a:srgbClr val="FFFF99"/>
                </a:solidFill>
              </a:rPr>
              <a:t>Graffiti In Venice? </a:t>
            </a:r>
          </a:p>
        </p:txBody>
      </p:sp>
      <p:pic>
        <p:nvPicPr>
          <p:cNvPr id="73733" name="Picture 5" descr="A no war graffiti on a building.">
            <a:extLst>
              <a:ext uri="{FF2B5EF4-FFF2-40B4-BE49-F238E27FC236}">
                <a16:creationId xmlns:a16="http://schemas.microsoft.com/office/drawing/2014/main" id="{C766779F-162D-D257-22B6-A5F06122CE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2485F57-9A3B-92C0-0992-C1BBF243AE5F}"/>
              </a:ext>
            </a:extLst>
          </p:cNvPr>
          <p:cNvSpPr>
            <a:spLocks noGrp="1" noChangeArrowheads="1"/>
          </p:cNvSpPr>
          <p:nvPr>
            <p:ph type="title"/>
          </p:nvPr>
        </p:nvSpPr>
        <p:spPr/>
        <p:txBody>
          <a:bodyPr/>
          <a:lstStyle/>
          <a:p>
            <a:r>
              <a:rPr lang="en-US" altLang="en-US">
                <a:solidFill>
                  <a:srgbClr val="FFFF99"/>
                </a:solidFill>
              </a:rPr>
              <a:t>The City of LOVE </a:t>
            </a:r>
          </a:p>
        </p:txBody>
      </p:sp>
      <p:pic>
        <p:nvPicPr>
          <p:cNvPr id="69637" name="Picture 5" descr="A cup of coffee with a heart shape on top.">
            <a:extLst>
              <a:ext uri="{FF2B5EF4-FFF2-40B4-BE49-F238E27FC236}">
                <a16:creationId xmlns:a16="http://schemas.microsoft.com/office/drawing/2014/main" id="{17044A65-E8E4-D214-28F5-8F22B1452B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B80310D-051C-F35E-2AF2-4DAD5E8D3230}"/>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1507" name="Rectangle 3">
            <a:extLst>
              <a:ext uri="{FF2B5EF4-FFF2-40B4-BE49-F238E27FC236}">
                <a16:creationId xmlns:a16="http://schemas.microsoft.com/office/drawing/2014/main" id="{AF041BFC-C672-D285-F094-7C0A9DBAC06C}"/>
              </a:ext>
            </a:extLst>
          </p:cNvPr>
          <p:cNvSpPr>
            <a:spLocks noGrp="1" noChangeArrowheads="1"/>
          </p:cNvSpPr>
          <p:nvPr>
            <p:ph type="body" idx="1"/>
          </p:nvPr>
        </p:nvSpPr>
        <p:spPr/>
        <p:txBody>
          <a:bodyPr/>
          <a:lstStyle/>
          <a:p>
            <a:pPr algn="ctr">
              <a:lnSpc>
                <a:spcPct val="80000"/>
              </a:lnSpc>
              <a:buFontTx/>
              <a:buNone/>
            </a:pPr>
            <a:r>
              <a:rPr lang="en-US" altLang="en-US" sz="2800">
                <a:solidFill>
                  <a:srgbClr val="FF3300"/>
                </a:solidFill>
              </a:rPr>
              <a:t>Venetian glass is one of the major artifacts that can be found in Venice.  The island of Murano is known for its superb glass blown pieces.  When visiting Murano, it is easy to catch glass-blowing shows. Glass is stored at 1800 degrees F.  It is taken in big chunks and shaped by using tools to stretch and mold the glass. After the shape is formed, the glass is cooled in a 24-hour process. It is first stored at temperatures around 1000 degrees F and then throughout the cycle eventually reduced to room temperature. Let’s just say the room got pretty hot!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0B027F8-D507-995E-E53F-506CD3A48B08}"/>
              </a:ext>
            </a:extLst>
          </p:cNvPr>
          <p:cNvSpPr>
            <a:spLocks noGrp="1" noChangeArrowheads="1"/>
          </p:cNvSpPr>
          <p:nvPr>
            <p:ph type="title"/>
          </p:nvPr>
        </p:nvSpPr>
        <p:spPr/>
        <p:txBody>
          <a:bodyPr/>
          <a:lstStyle/>
          <a:p>
            <a:r>
              <a:rPr lang="en-US" altLang="en-US">
                <a:solidFill>
                  <a:srgbClr val="FFFF99"/>
                </a:solidFill>
              </a:rPr>
              <a:t>Glass Blowing in Murano </a:t>
            </a:r>
          </a:p>
        </p:txBody>
      </p:sp>
      <p:pic>
        <p:nvPicPr>
          <p:cNvPr id="62469" name="Picture 5" descr="A factory with machinery and equipment.">
            <a:extLst>
              <a:ext uri="{FF2B5EF4-FFF2-40B4-BE49-F238E27FC236}">
                <a16:creationId xmlns:a16="http://schemas.microsoft.com/office/drawing/2014/main" id="{C7ACF11F-B25A-DDC5-C5B9-15DCAEB04D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2D563B0-B2CA-08D1-3922-89200245D3A2}"/>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2531" name="Rectangle 3">
            <a:extLst>
              <a:ext uri="{FF2B5EF4-FFF2-40B4-BE49-F238E27FC236}">
                <a16:creationId xmlns:a16="http://schemas.microsoft.com/office/drawing/2014/main" id="{17716AEA-519B-D009-56B1-3AC2B958EEB2}"/>
              </a:ext>
            </a:extLst>
          </p:cNvPr>
          <p:cNvSpPr>
            <a:spLocks noGrp="1" noChangeArrowheads="1"/>
          </p:cNvSpPr>
          <p:nvPr>
            <p:ph type="body" idx="1"/>
          </p:nvPr>
        </p:nvSpPr>
        <p:spPr/>
        <p:txBody>
          <a:bodyPr/>
          <a:lstStyle/>
          <a:p>
            <a:pPr algn="ctr">
              <a:lnSpc>
                <a:spcPct val="90000"/>
              </a:lnSpc>
              <a:buFontTx/>
              <a:buNone/>
            </a:pPr>
            <a:r>
              <a:rPr lang="en-US" altLang="en-US">
                <a:solidFill>
                  <a:srgbClr val="FF3300"/>
                </a:solidFill>
              </a:rPr>
              <a:t>The Renaissance was a rebirth that occurred throughout most of Europe. However, the changes that we associate with the Renaissance first occurred in the Italian city of Florence. The city's economy and its writers, painters, architects, and philosophers all made Florence a model of Renaissance culture.  Look at the following pictures. What remains of the Renaissance in Florence today?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3AC16E3-7803-CE65-9FBA-BAABD0867B49}"/>
              </a:ext>
            </a:extLst>
          </p:cNvPr>
          <p:cNvSpPr>
            <a:spLocks noGrp="1" noChangeArrowheads="1"/>
          </p:cNvSpPr>
          <p:nvPr>
            <p:ph type="ctrTitle"/>
          </p:nvPr>
        </p:nvSpPr>
        <p:spPr>
          <a:xfrm>
            <a:off x="685800" y="2130425"/>
            <a:ext cx="7772400" cy="3203575"/>
          </a:xfrm>
        </p:spPr>
        <p:txBody>
          <a:bodyPr anchor="ctr"/>
          <a:lstStyle/>
          <a:p>
            <a:r>
              <a:rPr lang="en-US" altLang="en-US" sz="5400">
                <a:solidFill>
                  <a:schemeClr val="accent2"/>
                </a:solidFill>
                <a:latin typeface="Palatino Linotype" panose="02040502050505030304" pitchFamily="18" charset="0"/>
              </a:rPr>
              <a:t>Southern Europe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6E4C809-A380-FFF4-6604-D2B2F42153E5}"/>
              </a:ext>
            </a:extLst>
          </p:cNvPr>
          <p:cNvSpPr>
            <a:spLocks noGrp="1" noChangeArrowheads="1"/>
          </p:cNvSpPr>
          <p:nvPr>
            <p:ph type="title"/>
          </p:nvPr>
        </p:nvSpPr>
        <p:spPr/>
        <p:txBody>
          <a:bodyPr/>
          <a:lstStyle/>
          <a:p>
            <a:r>
              <a:rPr lang="en-US" altLang="en-US">
                <a:solidFill>
                  <a:srgbClr val="FFFF99"/>
                </a:solidFill>
              </a:rPr>
              <a:t>Brunalleschi’s Golden Doors </a:t>
            </a:r>
          </a:p>
        </p:txBody>
      </p:sp>
      <p:pic>
        <p:nvPicPr>
          <p:cNvPr id="63493" name="Picture 5" descr="A close-up of a door.">
            <a:extLst>
              <a:ext uri="{FF2B5EF4-FFF2-40B4-BE49-F238E27FC236}">
                <a16:creationId xmlns:a16="http://schemas.microsoft.com/office/drawing/2014/main" id="{A3D942A9-6C57-1981-FC9C-09B4734A31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3AD5EDE-7339-6738-DB62-5524F2F681BF}"/>
              </a:ext>
            </a:extLst>
          </p:cNvPr>
          <p:cNvSpPr>
            <a:spLocks noGrp="1" noChangeArrowheads="1"/>
          </p:cNvSpPr>
          <p:nvPr>
            <p:ph type="title"/>
          </p:nvPr>
        </p:nvSpPr>
        <p:spPr/>
        <p:txBody>
          <a:bodyPr/>
          <a:lstStyle/>
          <a:p>
            <a:r>
              <a:rPr lang="en-US" altLang="en-US">
                <a:solidFill>
                  <a:srgbClr val="FFFF99"/>
                </a:solidFill>
              </a:rPr>
              <a:t>David </a:t>
            </a:r>
          </a:p>
        </p:txBody>
      </p:sp>
      <p:pic>
        <p:nvPicPr>
          <p:cNvPr id="64517" name="Picture 5" descr="A group of people standing next to a statue.">
            <a:extLst>
              <a:ext uri="{FF2B5EF4-FFF2-40B4-BE49-F238E27FC236}">
                <a16:creationId xmlns:a16="http://schemas.microsoft.com/office/drawing/2014/main" id="{592FD37D-5D14-04C4-AEDC-DA18DF475E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17825" y="1600200"/>
            <a:ext cx="3306763"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315A10E-20EE-C26E-32E0-32E82C5F780A}"/>
              </a:ext>
            </a:extLst>
          </p:cNvPr>
          <p:cNvSpPr>
            <a:spLocks noGrp="1" noChangeArrowheads="1"/>
          </p:cNvSpPr>
          <p:nvPr>
            <p:ph type="title"/>
          </p:nvPr>
        </p:nvSpPr>
        <p:spPr/>
        <p:txBody>
          <a:bodyPr/>
          <a:lstStyle/>
          <a:p>
            <a:r>
              <a:rPr lang="en-US" altLang="en-US">
                <a:solidFill>
                  <a:srgbClr val="FFFF99"/>
                </a:solidFill>
              </a:rPr>
              <a:t>St. Maria Novella</a:t>
            </a:r>
          </a:p>
        </p:txBody>
      </p:sp>
      <p:pic>
        <p:nvPicPr>
          <p:cNvPr id="108549" name="Picture 5" descr="A large building with a round window.">
            <a:extLst>
              <a:ext uri="{FF2B5EF4-FFF2-40B4-BE49-F238E27FC236}">
                <a16:creationId xmlns:a16="http://schemas.microsoft.com/office/drawing/2014/main" id="{46587D5D-C017-3131-101F-AB7F3EE1C2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931988"/>
            <a:ext cx="5283200" cy="3860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0D9FE0BD-EEFD-5132-0A5B-3BCFD6532F3E}"/>
              </a:ext>
            </a:extLst>
          </p:cNvPr>
          <p:cNvSpPr>
            <a:spLocks noGrp="1" noChangeArrowheads="1"/>
          </p:cNvSpPr>
          <p:nvPr>
            <p:ph type="title"/>
          </p:nvPr>
        </p:nvSpPr>
        <p:spPr/>
        <p:txBody>
          <a:bodyPr/>
          <a:lstStyle/>
          <a:p>
            <a:r>
              <a:rPr lang="en-US" altLang="en-US">
                <a:solidFill>
                  <a:srgbClr val="FFFF99"/>
                </a:solidFill>
              </a:rPr>
              <a:t>Old and New in Florence</a:t>
            </a:r>
          </a:p>
        </p:txBody>
      </p:sp>
      <p:pic>
        <p:nvPicPr>
          <p:cNvPr id="107525" name="Picture 5" descr="A group of people walking in a city.">
            <a:extLst>
              <a:ext uri="{FF2B5EF4-FFF2-40B4-BE49-F238E27FC236}">
                <a16:creationId xmlns:a16="http://schemas.microsoft.com/office/drawing/2014/main" id="{02749784-1DEE-70AA-FC8C-721E741436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0DAE36C-6A8E-C974-F00C-BB1B8A550B5B}"/>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3555" name="Rectangle 3">
            <a:extLst>
              <a:ext uri="{FF2B5EF4-FFF2-40B4-BE49-F238E27FC236}">
                <a16:creationId xmlns:a16="http://schemas.microsoft.com/office/drawing/2014/main" id="{E0A24717-559B-F90D-04C2-6A325E29C42F}"/>
              </a:ext>
            </a:extLst>
          </p:cNvPr>
          <p:cNvSpPr>
            <a:spLocks noGrp="1" noChangeArrowheads="1"/>
          </p:cNvSpPr>
          <p:nvPr>
            <p:ph type="body" idx="1"/>
          </p:nvPr>
        </p:nvSpPr>
        <p:spPr/>
        <p:txBody>
          <a:bodyPr/>
          <a:lstStyle/>
          <a:p>
            <a:pPr algn="ctr">
              <a:lnSpc>
                <a:spcPct val="90000"/>
              </a:lnSpc>
              <a:buFontTx/>
              <a:buNone/>
            </a:pPr>
            <a:r>
              <a:rPr lang="en-US" altLang="en-US" sz="2400">
                <a:solidFill>
                  <a:srgbClr val="FF3300"/>
                </a:solidFill>
              </a:rPr>
              <a:t>For six decades, Florentine architects worked on the Cathedral…or the Duomo. Atop of the Duomo is the Cupola that overlooks the entire city of Florence. Brunalleschi and Giotto are two of the masterminds behind this venture.  While climbing the 460 something steps to the top of the Cupola, a tourist can stop at two different levels on the inside of the Cathedral. The first level provides a spectacular view of the church below. The second level brings you so close to the frescoes at the top of the Cathedral; you can see all the fine details.  After viewing the two levels, you climb a little further until you are outside and able to see the most magnificent view of the city. A climb that is definitely worth taking.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B10098B-2667-563C-17EF-51F0828FB7D5}"/>
              </a:ext>
            </a:extLst>
          </p:cNvPr>
          <p:cNvSpPr>
            <a:spLocks noGrp="1" noChangeArrowheads="1"/>
          </p:cNvSpPr>
          <p:nvPr>
            <p:ph type="title"/>
          </p:nvPr>
        </p:nvSpPr>
        <p:spPr/>
        <p:txBody>
          <a:bodyPr/>
          <a:lstStyle/>
          <a:p>
            <a:r>
              <a:rPr lang="en-US" altLang="en-US">
                <a:solidFill>
                  <a:srgbClr val="FFFF99"/>
                </a:solidFill>
              </a:rPr>
              <a:t>Doma and Grau</a:t>
            </a:r>
          </a:p>
        </p:txBody>
      </p:sp>
      <p:pic>
        <p:nvPicPr>
          <p:cNvPr id="74757" name="Picture 5" descr="A couple of women posing for a picture.">
            <a:extLst>
              <a:ext uri="{FF2B5EF4-FFF2-40B4-BE49-F238E27FC236}">
                <a16:creationId xmlns:a16="http://schemas.microsoft.com/office/drawing/2014/main" id="{BDDA61E9-A590-B6F0-FC20-221250FCA5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992EA32A-25D9-C574-E628-4264B13CCF66}"/>
              </a:ext>
            </a:extLst>
          </p:cNvPr>
          <p:cNvSpPr>
            <a:spLocks noGrp="1" noChangeArrowheads="1"/>
          </p:cNvSpPr>
          <p:nvPr>
            <p:ph type="title"/>
          </p:nvPr>
        </p:nvSpPr>
        <p:spPr/>
        <p:txBody>
          <a:bodyPr/>
          <a:lstStyle/>
          <a:p>
            <a:r>
              <a:rPr lang="en-US" altLang="en-US">
                <a:solidFill>
                  <a:srgbClr val="FFFF99"/>
                </a:solidFill>
              </a:rPr>
              <a:t>The Famous Gelato</a:t>
            </a:r>
          </a:p>
        </p:txBody>
      </p:sp>
      <p:pic>
        <p:nvPicPr>
          <p:cNvPr id="123909" name="Picture 5" descr="A display case with ice cream.">
            <a:extLst>
              <a:ext uri="{FF2B5EF4-FFF2-40B4-BE49-F238E27FC236}">
                <a16:creationId xmlns:a16="http://schemas.microsoft.com/office/drawing/2014/main" id="{B0CA8A8E-2E66-C374-8A08-49D204A59E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25472AC-252E-27AE-D881-A7F39E34B565}"/>
              </a:ext>
            </a:extLst>
          </p:cNvPr>
          <p:cNvSpPr>
            <a:spLocks noGrp="1" noChangeArrowheads="1"/>
          </p:cNvSpPr>
          <p:nvPr>
            <p:ph type="title"/>
          </p:nvPr>
        </p:nvSpPr>
        <p:spPr/>
        <p:txBody>
          <a:bodyPr/>
          <a:lstStyle/>
          <a:p>
            <a:r>
              <a:rPr lang="en-US" altLang="en-US">
                <a:solidFill>
                  <a:srgbClr val="FFFF99"/>
                </a:solidFill>
              </a:rPr>
              <a:t>The Duomo</a:t>
            </a:r>
          </a:p>
        </p:txBody>
      </p:sp>
      <p:pic>
        <p:nvPicPr>
          <p:cNvPr id="109573" name="Picture 5" descr="A close-up of Florence Cathedral.">
            <a:extLst>
              <a:ext uri="{FF2B5EF4-FFF2-40B4-BE49-F238E27FC236}">
                <a16:creationId xmlns:a16="http://schemas.microsoft.com/office/drawing/2014/main" id="{9F3CBC66-E633-18F2-11B5-427AC4AEC9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8040F12-A300-5ECF-C241-2D80F83F79D1}"/>
              </a:ext>
            </a:extLst>
          </p:cNvPr>
          <p:cNvSpPr>
            <a:spLocks noGrp="1" noChangeArrowheads="1"/>
          </p:cNvSpPr>
          <p:nvPr>
            <p:ph type="title"/>
          </p:nvPr>
        </p:nvSpPr>
        <p:spPr/>
        <p:txBody>
          <a:bodyPr/>
          <a:lstStyle/>
          <a:p>
            <a:r>
              <a:rPr lang="en-US" altLang="en-US">
                <a:solidFill>
                  <a:srgbClr val="FFFF99"/>
                </a:solidFill>
              </a:rPr>
              <a:t>View from atop</a:t>
            </a:r>
          </a:p>
        </p:txBody>
      </p:sp>
      <p:pic>
        <p:nvPicPr>
          <p:cNvPr id="75781" name="Picture 5" descr="A city with a tower.">
            <a:extLst>
              <a:ext uri="{FF2B5EF4-FFF2-40B4-BE49-F238E27FC236}">
                <a16:creationId xmlns:a16="http://schemas.microsoft.com/office/drawing/2014/main" id="{384ED0F8-85C8-ACA3-2A0D-57226EC2E1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16D3754-18C6-8110-0202-E42C1447F1D8}"/>
              </a:ext>
            </a:extLst>
          </p:cNvPr>
          <p:cNvSpPr>
            <a:spLocks noGrp="1" noChangeArrowheads="1"/>
          </p:cNvSpPr>
          <p:nvPr>
            <p:ph type="title"/>
          </p:nvPr>
        </p:nvSpPr>
        <p:spPr/>
        <p:txBody>
          <a:bodyPr/>
          <a:lstStyle/>
          <a:p>
            <a:r>
              <a:rPr lang="en-US" altLang="en-US">
                <a:solidFill>
                  <a:srgbClr val="FFFF99"/>
                </a:solidFill>
              </a:rPr>
              <a:t>Breathtaking!</a:t>
            </a:r>
          </a:p>
        </p:txBody>
      </p:sp>
      <p:pic>
        <p:nvPicPr>
          <p:cNvPr id="76807" name="Picture 7" descr="A city with red roofs and mountains in the background.">
            <a:extLst>
              <a:ext uri="{FF2B5EF4-FFF2-40B4-BE49-F238E27FC236}">
                <a16:creationId xmlns:a16="http://schemas.microsoft.com/office/drawing/2014/main" id="{7ADF7392-6484-C92B-D893-D89FF75967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06CF116-8151-FD81-2C80-E1CF1187D193}"/>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0483" name="Rectangle 3">
            <a:extLst>
              <a:ext uri="{FF2B5EF4-FFF2-40B4-BE49-F238E27FC236}">
                <a16:creationId xmlns:a16="http://schemas.microsoft.com/office/drawing/2014/main" id="{7A22922C-4105-1ACF-8A22-5C621FB89C3C}"/>
              </a:ext>
            </a:extLst>
          </p:cNvPr>
          <p:cNvSpPr>
            <a:spLocks noGrp="1" noChangeArrowheads="1"/>
          </p:cNvSpPr>
          <p:nvPr>
            <p:ph type="body" idx="1"/>
          </p:nvPr>
        </p:nvSpPr>
        <p:spPr/>
        <p:txBody>
          <a:bodyPr/>
          <a:lstStyle/>
          <a:p>
            <a:pPr algn="ctr">
              <a:buFontTx/>
              <a:buNone/>
            </a:pPr>
            <a:r>
              <a:rPr lang="en-US" altLang="en-US">
                <a:solidFill>
                  <a:srgbClr val="FF3300"/>
                </a:solidFill>
              </a:rPr>
              <a:t>Can you imagine a world without paved roads?  Even more strange, what about a city built on water?  In Venice, Italy, a system of canals creates transportation for the water-logged citizens.  Venetians travel from one part of the a-MAZE-ing city by either foot or boat.  Water taxis, water buses… Guess the purpose of the vehicle in this next picture.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7D7AC37-A31A-279C-8615-E32C4FAD08DE}"/>
              </a:ext>
            </a:extLst>
          </p:cNvPr>
          <p:cNvSpPr>
            <a:spLocks noGrp="1" noChangeArrowheads="1"/>
          </p:cNvSpPr>
          <p:nvPr>
            <p:ph type="title"/>
          </p:nvPr>
        </p:nvSpPr>
        <p:spPr/>
        <p:txBody>
          <a:bodyPr/>
          <a:lstStyle/>
          <a:p>
            <a:r>
              <a:rPr lang="en-US" altLang="en-US">
                <a:solidFill>
                  <a:srgbClr val="FFFF99"/>
                </a:solidFill>
              </a:rPr>
              <a:t>The Arno River of Florence!</a:t>
            </a:r>
          </a:p>
        </p:txBody>
      </p:sp>
      <p:pic>
        <p:nvPicPr>
          <p:cNvPr id="122885" name="Picture 5" descr="A bridge over a river.">
            <a:extLst>
              <a:ext uri="{FF2B5EF4-FFF2-40B4-BE49-F238E27FC236}">
                <a16:creationId xmlns:a16="http://schemas.microsoft.com/office/drawing/2014/main" id="{61CAB6BB-DAC1-7EB2-923C-1C9F1DF96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C5866DD-6FDA-48FE-9674-BB72DC705F37}"/>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5603" name="Rectangle 3">
            <a:extLst>
              <a:ext uri="{FF2B5EF4-FFF2-40B4-BE49-F238E27FC236}">
                <a16:creationId xmlns:a16="http://schemas.microsoft.com/office/drawing/2014/main" id="{7EA1C0D3-610C-7F00-C519-04ED17CF63F0}"/>
              </a:ext>
            </a:extLst>
          </p:cNvPr>
          <p:cNvSpPr>
            <a:spLocks noGrp="1" noChangeArrowheads="1"/>
          </p:cNvSpPr>
          <p:nvPr>
            <p:ph type="body" idx="1"/>
          </p:nvPr>
        </p:nvSpPr>
        <p:spPr/>
        <p:txBody>
          <a:bodyPr/>
          <a:lstStyle/>
          <a:p>
            <a:pPr algn="ctr">
              <a:buFontTx/>
              <a:buNone/>
            </a:pPr>
            <a:r>
              <a:rPr lang="en-US" altLang="en-US" sz="2800">
                <a:solidFill>
                  <a:srgbClr val="FF3300"/>
                </a:solidFill>
              </a:rPr>
              <a:t>The palace of the Uffizi was at one time one of the most extravagant interior in Florence. At the times of Cosimo and the Medici clan, this building was erected to house 13 judges from Florence who directed the city affairs.  Frescoes designed by Botticelli line the walls of this building. 28 sculptures of famous Florentines also are housed here. This palace is a symbol of the importance of the Medici family and their love for art during this time period.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65C34D2D-93A9-01C2-B853-7606903D7D8E}"/>
              </a:ext>
            </a:extLst>
          </p:cNvPr>
          <p:cNvSpPr>
            <a:spLocks noGrp="1" noChangeArrowheads="1"/>
          </p:cNvSpPr>
          <p:nvPr>
            <p:ph type="title"/>
          </p:nvPr>
        </p:nvSpPr>
        <p:spPr/>
        <p:txBody>
          <a:bodyPr/>
          <a:lstStyle/>
          <a:p>
            <a:r>
              <a:rPr lang="en-US" altLang="en-US">
                <a:solidFill>
                  <a:srgbClr val="FFFF99"/>
                </a:solidFill>
              </a:rPr>
              <a:t>The Uffizi Palace</a:t>
            </a:r>
          </a:p>
        </p:txBody>
      </p:sp>
      <p:pic>
        <p:nvPicPr>
          <p:cNvPr id="91139" name="Picture 3" descr="A building with columns and a fountain.">
            <a:extLst>
              <a:ext uri="{FF2B5EF4-FFF2-40B4-BE49-F238E27FC236}">
                <a16:creationId xmlns:a16="http://schemas.microsoft.com/office/drawing/2014/main" id="{EA2E9F4D-755D-573C-E26C-03DDAD1AE7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22FDD7C-1499-3B61-C943-D8ADCE438706}"/>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7651" name="Rectangle 3">
            <a:extLst>
              <a:ext uri="{FF2B5EF4-FFF2-40B4-BE49-F238E27FC236}">
                <a16:creationId xmlns:a16="http://schemas.microsoft.com/office/drawing/2014/main" id="{6F098AE8-6DAB-4970-5B8B-CA3DA041C8D8}"/>
              </a:ext>
            </a:extLst>
          </p:cNvPr>
          <p:cNvSpPr>
            <a:spLocks noGrp="1" noChangeArrowheads="1"/>
          </p:cNvSpPr>
          <p:nvPr>
            <p:ph type="body" idx="1"/>
          </p:nvPr>
        </p:nvSpPr>
        <p:spPr/>
        <p:txBody>
          <a:bodyPr/>
          <a:lstStyle/>
          <a:p>
            <a:pPr algn="ctr">
              <a:lnSpc>
                <a:spcPct val="90000"/>
              </a:lnSpc>
              <a:buFontTx/>
              <a:buNone/>
            </a:pPr>
            <a:r>
              <a:rPr lang="en-US" altLang="en-US" sz="2400">
                <a:solidFill>
                  <a:srgbClr val="FF3300"/>
                </a:solidFill>
              </a:rPr>
              <a:t>Perhaps one of the most amazing day trips to take in Italy is a visit to the Ancient Roman Ruins. These magnificent structures include the Coliseum, the Arch of Constantine, the Pantheon, the Forum, and Palatine Hill…to name a few!  The Coliseum was constructed during the years 72-80 A.D. It is an elliptical stadium, and at one time could house over 50,000 spectators. It was here that the gladiators would fight each other, or hunt exotic animals from all over the world. In many pictures the Coliseum looks as though it has deteriorated. This is not true. In fact, about 2/3 of the Coliseum was used to help rebuild churches and other buildings throughout Rome.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E14BF90-D448-80C2-B4E2-0CCCF426E4AD}"/>
              </a:ext>
            </a:extLst>
          </p:cNvPr>
          <p:cNvSpPr>
            <a:spLocks noGrp="1" noChangeArrowheads="1"/>
          </p:cNvSpPr>
          <p:nvPr>
            <p:ph type="title"/>
          </p:nvPr>
        </p:nvSpPr>
        <p:spPr/>
        <p:txBody>
          <a:bodyPr/>
          <a:lstStyle/>
          <a:p>
            <a:r>
              <a:rPr lang="en-US" altLang="en-US">
                <a:solidFill>
                  <a:srgbClr val="FFFF99"/>
                </a:solidFill>
              </a:rPr>
              <a:t>The Coliseum</a:t>
            </a:r>
          </a:p>
        </p:txBody>
      </p:sp>
      <p:pic>
        <p:nvPicPr>
          <p:cNvPr id="92167" name="Picture 7" descr="A close-up of a stone building with Colosseum in the background.">
            <a:extLst>
              <a:ext uri="{FF2B5EF4-FFF2-40B4-BE49-F238E27FC236}">
                <a16:creationId xmlns:a16="http://schemas.microsoft.com/office/drawing/2014/main" id="{DA7AB2F9-F880-31F3-5A77-102EA0E23A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A65AF6B-8D5A-0FEA-C458-4F696982DDBD}"/>
              </a:ext>
            </a:extLst>
          </p:cNvPr>
          <p:cNvSpPr>
            <a:spLocks noGrp="1" noChangeArrowheads="1"/>
          </p:cNvSpPr>
          <p:nvPr>
            <p:ph type="title"/>
          </p:nvPr>
        </p:nvSpPr>
        <p:spPr/>
        <p:txBody>
          <a:bodyPr/>
          <a:lstStyle/>
          <a:p>
            <a:r>
              <a:rPr lang="en-US" altLang="en-US">
                <a:solidFill>
                  <a:srgbClr val="FFFF99"/>
                </a:solidFill>
              </a:rPr>
              <a:t>The Coliseum</a:t>
            </a:r>
          </a:p>
        </p:txBody>
      </p:sp>
      <p:pic>
        <p:nvPicPr>
          <p:cNvPr id="97285" name="Picture 5" descr="A stone building with a blue sky.">
            <a:extLst>
              <a:ext uri="{FF2B5EF4-FFF2-40B4-BE49-F238E27FC236}">
                <a16:creationId xmlns:a16="http://schemas.microsoft.com/office/drawing/2014/main" id="{5AFE3D66-60AB-09BC-1D9C-F9B0DD359E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8A13C6-78DC-6F25-DE00-DCB3BC078956}"/>
              </a:ext>
            </a:extLst>
          </p:cNvPr>
          <p:cNvSpPr>
            <a:spLocks noGrp="1" noChangeArrowheads="1"/>
          </p:cNvSpPr>
          <p:nvPr>
            <p:ph type="title"/>
          </p:nvPr>
        </p:nvSpPr>
        <p:spPr/>
        <p:txBody>
          <a:bodyPr/>
          <a:lstStyle/>
          <a:p>
            <a:r>
              <a:rPr lang="en-US" altLang="en-US">
                <a:solidFill>
                  <a:srgbClr val="FFFF99"/>
                </a:solidFill>
              </a:rPr>
              <a:t>The Coliseum</a:t>
            </a:r>
          </a:p>
        </p:txBody>
      </p:sp>
      <p:pic>
        <p:nvPicPr>
          <p:cNvPr id="96261" name="Picture 5" descr="A close-up of a stone wall.">
            <a:extLst>
              <a:ext uri="{FF2B5EF4-FFF2-40B4-BE49-F238E27FC236}">
                <a16:creationId xmlns:a16="http://schemas.microsoft.com/office/drawing/2014/main" id="{2A998D7A-BC86-A5B1-37D4-E27AD715D2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DF164AD-CA54-8B21-DFCF-C9ADDC258E60}"/>
              </a:ext>
            </a:extLst>
          </p:cNvPr>
          <p:cNvSpPr>
            <a:spLocks noGrp="1" noChangeArrowheads="1"/>
          </p:cNvSpPr>
          <p:nvPr>
            <p:ph type="title"/>
          </p:nvPr>
        </p:nvSpPr>
        <p:spPr/>
        <p:txBody>
          <a:bodyPr/>
          <a:lstStyle/>
          <a:p>
            <a:r>
              <a:rPr lang="en-US" altLang="en-US">
                <a:solidFill>
                  <a:srgbClr val="FFFF99"/>
                </a:solidFill>
              </a:rPr>
              <a:t>The Coliseum</a:t>
            </a:r>
          </a:p>
        </p:txBody>
      </p:sp>
      <p:pic>
        <p:nvPicPr>
          <p:cNvPr id="95237" name="Picture 5" descr="A long shot of a stone structure.">
            <a:extLst>
              <a:ext uri="{FF2B5EF4-FFF2-40B4-BE49-F238E27FC236}">
                <a16:creationId xmlns:a16="http://schemas.microsoft.com/office/drawing/2014/main" id="{63DAFADA-341F-08AE-F744-5E2C578E8F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9B8B65F-262E-A784-BAC0-36A787B0E02A}"/>
              </a:ext>
            </a:extLst>
          </p:cNvPr>
          <p:cNvSpPr>
            <a:spLocks noGrp="1" noChangeArrowheads="1"/>
          </p:cNvSpPr>
          <p:nvPr>
            <p:ph type="title"/>
          </p:nvPr>
        </p:nvSpPr>
        <p:spPr/>
        <p:txBody>
          <a:bodyPr/>
          <a:lstStyle/>
          <a:p>
            <a:r>
              <a:rPr lang="en-US" altLang="en-US">
                <a:solidFill>
                  <a:srgbClr val="FFFF99"/>
                </a:solidFill>
              </a:rPr>
              <a:t>The Pantheon</a:t>
            </a:r>
          </a:p>
        </p:txBody>
      </p:sp>
      <p:pic>
        <p:nvPicPr>
          <p:cNvPr id="94213" name="Picture 5" descr="A circular ceiling with a light in the sky.">
            <a:extLst>
              <a:ext uri="{FF2B5EF4-FFF2-40B4-BE49-F238E27FC236}">
                <a16:creationId xmlns:a16="http://schemas.microsoft.com/office/drawing/2014/main" id="{F38BE566-345B-D0B3-28AA-85C319D267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8BF42124-6124-D76D-135D-B1CF84AE9CB5}"/>
              </a:ext>
            </a:extLst>
          </p:cNvPr>
          <p:cNvSpPr>
            <a:spLocks noGrp="1" noChangeArrowheads="1"/>
          </p:cNvSpPr>
          <p:nvPr>
            <p:ph type="title"/>
          </p:nvPr>
        </p:nvSpPr>
        <p:spPr/>
        <p:txBody>
          <a:bodyPr/>
          <a:lstStyle/>
          <a:p>
            <a:r>
              <a:rPr lang="en-US" altLang="en-US">
                <a:solidFill>
                  <a:srgbClr val="FFFF99"/>
                </a:solidFill>
              </a:rPr>
              <a:t>The Pantheon</a:t>
            </a:r>
          </a:p>
        </p:txBody>
      </p:sp>
      <p:pic>
        <p:nvPicPr>
          <p:cNvPr id="93189" name="Picture 5" descr="A group of people in front of Pantheon, Rome.">
            <a:extLst>
              <a:ext uri="{FF2B5EF4-FFF2-40B4-BE49-F238E27FC236}">
                <a16:creationId xmlns:a16="http://schemas.microsoft.com/office/drawing/2014/main" id="{B15E49E1-B9A9-1A0E-FBB7-958870E459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9A565AB-1669-86D9-7EF8-014174128F38}"/>
              </a:ext>
            </a:extLst>
          </p:cNvPr>
          <p:cNvSpPr>
            <a:spLocks noGrp="1" noChangeArrowheads="1"/>
          </p:cNvSpPr>
          <p:nvPr>
            <p:ph type="title"/>
          </p:nvPr>
        </p:nvSpPr>
        <p:spPr/>
        <p:txBody>
          <a:bodyPr/>
          <a:lstStyle/>
          <a:p>
            <a:r>
              <a:rPr lang="en-US" altLang="en-US">
                <a:solidFill>
                  <a:srgbClr val="FFFF99"/>
                </a:solidFill>
              </a:rPr>
              <a:t>Traveling By Gondola </a:t>
            </a:r>
          </a:p>
        </p:txBody>
      </p:sp>
      <p:pic>
        <p:nvPicPr>
          <p:cNvPr id="61445" name="Picture 5" descr="A gondola on a canal between buildings.">
            <a:extLst>
              <a:ext uri="{FF2B5EF4-FFF2-40B4-BE49-F238E27FC236}">
                <a16:creationId xmlns:a16="http://schemas.microsoft.com/office/drawing/2014/main" id="{8BBC9BDA-EAF6-DE85-B869-E22ED34081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DC77FAE1-73EE-52D7-C8A9-F003AE237B2B}"/>
              </a:ext>
            </a:extLst>
          </p:cNvPr>
          <p:cNvSpPr>
            <a:spLocks noGrp="1" noChangeArrowheads="1"/>
          </p:cNvSpPr>
          <p:nvPr>
            <p:ph type="title"/>
          </p:nvPr>
        </p:nvSpPr>
        <p:spPr/>
        <p:txBody>
          <a:bodyPr/>
          <a:lstStyle/>
          <a:p>
            <a:r>
              <a:rPr lang="en-US" altLang="en-US">
                <a:solidFill>
                  <a:srgbClr val="FFFF99"/>
                </a:solidFill>
              </a:rPr>
              <a:t>Roman Theater</a:t>
            </a:r>
          </a:p>
        </p:txBody>
      </p:sp>
      <p:pic>
        <p:nvPicPr>
          <p:cNvPr id="100357" name="Picture 5" descr="A building with a bell tower.">
            <a:extLst>
              <a:ext uri="{FF2B5EF4-FFF2-40B4-BE49-F238E27FC236}">
                <a16:creationId xmlns:a16="http://schemas.microsoft.com/office/drawing/2014/main" id="{747075DE-A76C-4AE2-503F-DB0467FFAA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0706CC5-E954-80B2-94DB-CEC307CF013B}"/>
              </a:ext>
            </a:extLst>
          </p:cNvPr>
          <p:cNvSpPr>
            <a:spLocks noGrp="1" noChangeArrowheads="1"/>
          </p:cNvSpPr>
          <p:nvPr>
            <p:ph type="title"/>
          </p:nvPr>
        </p:nvSpPr>
        <p:spPr/>
        <p:txBody>
          <a:bodyPr/>
          <a:lstStyle/>
          <a:p>
            <a:r>
              <a:rPr lang="en-US" altLang="en-US">
                <a:solidFill>
                  <a:srgbClr val="FFFF99"/>
                </a:solidFill>
              </a:rPr>
              <a:t>Roman Ruins</a:t>
            </a:r>
          </a:p>
        </p:txBody>
      </p:sp>
      <p:pic>
        <p:nvPicPr>
          <p:cNvPr id="103429" name="Picture 5" descr="A stone wall with a fence.">
            <a:extLst>
              <a:ext uri="{FF2B5EF4-FFF2-40B4-BE49-F238E27FC236}">
                <a16:creationId xmlns:a16="http://schemas.microsoft.com/office/drawing/2014/main" id="{7ADF63C7-37B0-2E14-1302-06B2F9EDE5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C9EDDE7-AD28-44E3-732D-61B3BF5B61EF}"/>
              </a:ext>
            </a:extLst>
          </p:cNvPr>
          <p:cNvSpPr>
            <a:spLocks noGrp="1" noChangeArrowheads="1"/>
          </p:cNvSpPr>
          <p:nvPr>
            <p:ph type="title"/>
          </p:nvPr>
        </p:nvSpPr>
        <p:spPr/>
        <p:txBody>
          <a:bodyPr/>
          <a:lstStyle/>
          <a:p>
            <a:r>
              <a:rPr lang="en-US" altLang="en-US">
                <a:solidFill>
                  <a:srgbClr val="FFFF99"/>
                </a:solidFill>
              </a:rPr>
              <a:t>The Ruins from a hilltop</a:t>
            </a:r>
          </a:p>
        </p:txBody>
      </p:sp>
      <p:pic>
        <p:nvPicPr>
          <p:cNvPr id="102405" name="Picture 5" descr="A view of a city.">
            <a:extLst>
              <a:ext uri="{FF2B5EF4-FFF2-40B4-BE49-F238E27FC236}">
                <a16:creationId xmlns:a16="http://schemas.microsoft.com/office/drawing/2014/main" id="{20B424EE-6CFF-C68B-F38E-CB3554F7B4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5959511-1CD4-C538-7667-F2BC01CF5881}"/>
              </a:ext>
            </a:extLst>
          </p:cNvPr>
          <p:cNvSpPr>
            <a:spLocks noGrp="1" noChangeArrowheads="1"/>
          </p:cNvSpPr>
          <p:nvPr>
            <p:ph type="title"/>
          </p:nvPr>
        </p:nvSpPr>
        <p:spPr/>
        <p:txBody>
          <a:bodyPr/>
          <a:lstStyle/>
          <a:p>
            <a:r>
              <a:rPr lang="en-US" altLang="en-US">
                <a:solidFill>
                  <a:srgbClr val="FFFF99"/>
                </a:solidFill>
              </a:rPr>
              <a:t>The Arch of Constantine</a:t>
            </a:r>
          </a:p>
        </p:txBody>
      </p:sp>
      <p:pic>
        <p:nvPicPr>
          <p:cNvPr id="120837" name="Picture 5" descr="A stone arch with statues on it with Arch of Constantine in the background.">
            <a:extLst>
              <a:ext uri="{FF2B5EF4-FFF2-40B4-BE49-F238E27FC236}">
                <a16:creationId xmlns:a16="http://schemas.microsoft.com/office/drawing/2014/main" id="{AEE28D7D-9FAD-2126-8848-792792F3EB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B0EB412-2787-8CE6-B1B8-33321946936C}"/>
              </a:ext>
            </a:extLst>
          </p:cNvPr>
          <p:cNvSpPr>
            <a:spLocks noGrp="1" noChangeArrowheads="1"/>
          </p:cNvSpPr>
          <p:nvPr>
            <p:ph type="title"/>
          </p:nvPr>
        </p:nvSpPr>
        <p:spPr/>
        <p:txBody>
          <a:bodyPr/>
          <a:lstStyle/>
          <a:p>
            <a:r>
              <a:rPr lang="en-US" altLang="en-US">
                <a:solidFill>
                  <a:srgbClr val="FFFF99"/>
                </a:solidFill>
              </a:rPr>
              <a:t>Construction in Rome</a:t>
            </a:r>
          </a:p>
        </p:txBody>
      </p:sp>
      <p:pic>
        <p:nvPicPr>
          <p:cNvPr id="121861" name="Picture 5" descr="A group of people working on a construction site.">
            <a:extLst>
              <a:ext uri="{FF2B5EF4-FFF2-40B4-BE49-F238E27FC236}">
                <a16:creationId xmlns:a16="http://schemas.microsoft.com/office/drawing/2014/main" id="{2FCADD19-DCEC-6C78-5203-4A13A705EA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FE5C532-FFF1-A387-3D61-917885BD6012}"/>
              </a:ext>
            </a:extLst>
          </p:cNvPr>
          <p:cNvSpPr>
            <a:spLocks noGrp="1" noChangeArrowheads="1"/>
          </p:cNvSpPr>
          <p:nvPr>
            <p:ph type="title"/>
          </p:nvPr>
        </p:nvSpPr>
        <p:spPr/>
        <p:txBody>
          <a:bodyPr/>
          <a:lstStyle/>
          <a:p>
            <a:r>
              <a:rPr lang="en-US" altLang="en-US">
                <a:solidFill>
                  <a:srgbClr val="FFFF99"/>
                </a:solidFill>
              </a:rPr>
              <a:t>Gladiator Performing</a:t>
            </a:r>
          </a:p>
        </p:txBody>
      </p:sp>
      <p:pic>
        <p:nvPicPr>
          <p:cNvPr id="101381" name="Picture 5" descr="A person in a garment standing in front of a building.">
            <a:extLst>
              <a:ext uri="{FF2B5EF4-FFF2-40B4-BE49-F238E27FC236}">
                <a16:creationId xmlns:a16="http://schemas.microsoft.com/office/drawing/2014/main" id="{F6687884-15BF-76E7-D92E-58BCA8E772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931988"/>
            <a:ext cx="5283200" cy="3860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20A7707-B04A-D214-F1FB-2E22C83A4D8A}"/>
              </a:ext>
            </a:extLst>
          </p:cNvPr>
          <p:cNvSpPr>
            <a:spLocks noGrp="1" noChangeArrowheads="1"/>
          </p:cNvSpPr>
          <p:nvPr>
            <p:ph type="title"/>
          </p:nvPr>
        </p:nvSpPr>
        <p:spPr/>
        <p:txBody>
          <a:bodyPr/>
          <a:lstStyle/>
          <a:p>
            <a:r>
              <a:rPr lang="en-US" altLang="en-US">
                <a:solidFill>
                  <a:srgbClr val="FFFF99"/>
                </a:solidFill>
              </a:rPr>
              <a:t>Trevi Fountain</a:t>
            </a:r>
          </a:p>
        </p:txBody>
      </p:sp>
      <p:pic>
        <p:nvPicPr>
          <p:cNvPr id="110597" name="Picture 5" descr="A stone building with statues.">
            <a:extLst>
              <a:ext uri="{FF2B5EF4-FFF2-40B4-BE49-F238E27FC236}">
                <a16:creationId xmlns:a16="http://schemas.microsoft.com/office/drawing/2014/main" id="{9B3BC814-6577-3C0A-FFB9-D3D66A0BB1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91AD6935-C073-D7E7-ED5B-C8E0F9C1D2AE}"/>
              </a:ext>
            </a:extLst>
          </p:cNvPr>
          <p:cNvSpPr>
            <a:spLocks noGrp="1" noChangeArrowheads="1"/>
          </p:cNvSpPr>
          <p:nvPr>
            <p:ph type="title"/>
          </p:nvPr>
        </p:nvSpPr>
        <p:spPr/>
        <p:txBody>
          <a:bodyPr/>
          <a:lstStyle/>
          <a:p>
            <a:r>
              <a:rPr lang="en-US" altLang="en-US">
                <a:solidFill>
                  <a:srgbClr val="FFFF99"/>
                </a:solidFill>
              </a:rPr>
              <a:t>Trevi Fountain</a:t>
            </a:r>
          </a:p>
        </p:txBody>
      </p:sp>
      <p:pic>
        <p:nvPicPr>
          <p:cNvPr id="112645" name="Picture 5" descr="A fountain with statues in front of it with Trevi Fountain in the background.">
            <a:extLst>
              <a:ext uri="{FF2B5EF4-FFF2-40B4-BE49-F238E27FC236}">
                <a16:creationId xmlns:a16="http://schemas.microsoft.com/office/drawing/2014/main" id="{E422FBD2-4897-15AE-3185-CA13C35C1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98E5C1-A9EE-F5DC-BC7B-A452D6366939}"/>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8675" name="Rectangle 3">
            <a:extLst>
              <a:ext uri="{FF2B5EF4-FFF2-40B4-BE49-F238E27FC236}">
                <a16:creationId xmlns:a16="http://schemas.microsoft.com/office/drawing/2014/main" id="{BA385DDA-E517-1477-EEB6-624E562D8464}"/>
              </a:ext>
            </a:extLst>
          </p:cNvPr>
          <p:cNvSpPr>
            <a:spLocks noGrp="1" noChangeArrowheads="1"/>
          </p:cNvSpPr>
          <p:nvPr>
            <p:ph type="body" idx="1"/>
          </p:nvPr>
        </p:nvSpPr>
        <p:spPr/>
        <p:txBody>
          <a:bodyPr/>
          <a:lstStyle/>
          <a:p>
            <a:pPr algn="ctr">
              <a:buFontTx/>
              <a:buNone/>
            </a:pPr>
            <a:r>
              <a:rPr lang="en-US" altLang="en-US">
                <a:solidFill>
                  <a:srgbClr val="FF3300"/>
                </a:solidFill>
              </a:rPr>
              <a:t>The Sistine chapel is known to be one of the greatest works of art. Michelangelo was commissioned by the Pope to paint the ceiling of the chapel. This is where Michelangelo set out to do the impossible: paint an entire ceiling upside down. The ceiling is a lot larger than I had thought it would be. The ceiling took about 4 years to create.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827DCE7-336C-306F-8FBD-69A3D1F59E95}"/>
              </a:ext>
            </a:extLst>
          </p:cNvPr>
          <p:cNvSpPr>
            <a:spLocks noGrp="1" noChangeArrowheads="1"/>
          </p:cNvSpPr>
          <p:nvPr>
            <p:ph type="title"/>
          </p:nvPr>
        </p:nvSpPr>
        <p:spPr/>
        <p:txBody>
          <a:bodyPr/>
          <a:lstStyle/>
          <a:p>
            <a:r>
              <a:rPr lang="en-US" altLang="en-US">
                <a:solidFill>
                  <a:srgbClr val="FFFF99"/>
                </a:solidFill>
              </a:rPr>
              <a:t>Sistine Chapel Ceiling</a:t>
            </a:r>
          </a:p>
        </p:txBody>
      </p:sp>
      <p:pic>
        <p:nvPicPr>
          <p:cNvPr id="129030" name="Picture 6" descr="A ceiling of Sistine Chapel with many paintings.">
            <a:extLst>
              <a:ext uri="{FF2B5EF4-FFF2-40B4-BE49-F238E27FC236}">
                <a16:creationId xmlns:a16="http://schemas.microsoft.com/office/drawing/2014/main" id="{7E5CEA34-6B04-E0F5-87F7-433D48E1B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71600"/>
            <a:ext cx="3752850" cy="5191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E940F65-19C6-105E-924D-D7B81B77E997}"/>
              </a:ext>
            </a:extLst>
          </p:cNvPr>
          <p:cNvSpPr>
            <a:spLocks noGrp="1" noChangeArrowheads="1"/>
          </p:cNvSpPr>
          <p:nvPr>
            <p:ph type="title"/>
          </p:nvPr>
        </p:nvSpPr>
        <p:spPr/>
        <p:txBody>
          <a:bodyPr/>
          <a:lstStyle/>
          <a:p>
            <a:r>
              <a:rPr lang="en-US" altLang="en-US">
                <a:solidFill>
                  <a:srgbClr val="FFFF99"/>
                </a:solidFill>
              </a:rPr>
              <a:t>The Streets of Venice</a:t>
            </a:r>
          </a:p>
        </p:txBody>
      </p:sp>
      <p:pic>
        <p:nvPicPr>
          <p:cNvPr id="78855" name="Picture 7" descr="A canal between buildings with boats.">
            <a:extLst>
              <a:ext uri="{FF2B5EF4-FFF2-40B4-BE49-F238E27FC236}">
                <a16:creationId xmlns:a16="http://schemas.microsoft.com/office/drawing/2014/main" id="{9C28ED3A-EFD7-7DA8-956A-F77F1DE6BC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A30B168F-B320-DF7F-D976-8B41025A18BF}"/>
              </a:ext>
            </a:extLst>
          </p:cNvPr>
          <p:cNvSpPr>
            <a:spLocks noGrp="1" noChangeArrowheads="1"/>
          </p:cNvSpPr>
          <p:nvPr>
            <p:ph type="title"/>
          </p:nvPr>
        </p:nvSpPr>
        <p:spPr/>
        <p:txBody>
          <a:bodyPr/>
          <a:lstStyle/>
          <a:p>
            <a:r>
              <a:rPr lang="en-US" altLang="en-US">
                <a:solidFill>
                  <a:srgbClr val="FFFF99"/>
                </a:solidFill>
              </a:rPr>
              <a:t>The Creation</a:t>
            </a:r>
          </a:p>
        </p:txBody>
      </p:sp>
      <p:sp>
        <p:nvSpPr>
          <p:cNvPr id="130052" name="Rectangle 4">
            <a:extLst>
              <a:ext uri="{FF2B5EF4-FFF2-40B4-BE49-F238E27FC236}">
                <a16:creationId xmlns:a16="http://schemas.microsoft.com/office/drawing/2014/main" id="{363A16B3-9C63-B7F5-7554-8749F32FB9F0}"/>
              </a:ext>
            </a:extLst>
          </p:cNvPr>
          <p:cNvSpPr>
            <a:spLocks noGrp="1" noChangeArrowheads="1"/>
          </p:cNvSpPr>
          <p:nvPr>
            <p:ph idx="1"/>
          </p:nvPr>
        </p:nvSpPr>
        <p:spPr/>
        <p:txBody>
          <a:bodyPr/>
          <a:lstStyle/>
          <a:p>
            <a:endParaRPr lang="en-US" altLang="en-US"/>
          </a:p>
        </p:txBody>
      </p:sp>
      <p:pic>
        <p:nvPicPr>
          <p:cNvPr id="130056" name="Picture 8" descr="Click to view full-sized image">
            <a:hlinkClick r:id="rId2"/>
            <a:extLst>
              <a:ext uri="{FF2B5EF4-FFF2-40B4-BE49-F238E27FC236}">
                <a16:creationId xmlns:a16="http://schemas.microsoft.com/office/drawing/2014/main" id="{7EDACBD6-B07A-6F5C-9323-935DEC96B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84438"/>
            <a:ext cx="5029200" cy="286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C621148-38C5-D0C4-459B-0B0607161738}"/>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4579" name="Rectangle 3">
            <a:extLst>
              <a:ext uri="{FF2B5EF4-FFF2-40B4-BE49-F238E27FC236}">
                <a16:creationId xmlns:a16="http://schemas.microsoft.com/office/drawing/2014/main" id="{4572D491-28E6-1F05-0E2F-803ADC0B2F40}"/>
              </a:ext>
            </a:extLst>
          </p:cNvPr>
          <p:cNvSpPr>
            <a:spLocks noGrp="1" noChangeArrowheads="1"/>
          </p:cNvSpPr>
          <p:nvPr>
            <p:ph type="body" idx="1"/>
          </p:nvPr>
        </p:nvSpPr>
        <p:spPr/>
        <p:txBody>
          <a:bodyPr/>
          <a:lstStyle/>
          <a:p>
            <a:pPr algn="ctr">
              <a:buFontTx/>
              <a:buNone/>
            </a:pPr>
            <a:r>
              <a:rPr lang="en-US" altLang="en-US" sz="2800">
                <a:solidFill>
                  <a:srgbClr val="FF3300"/>
                </a:solidFill>
              </a:rPr>
              <a:t>Vatican City is an amazing landmark of the Catholic Church, once the mightiest power in Europe.  The territory, located on the outskirts of Rome, Italy is actually its own country, with a theocratic government headed by the pope.  Perhaps the most breathtaking site to see in Vatican City is the world-famous St. Peter’s Basilica with a brick dome that rises 390 feet above the floor and stunning masterpieces by Raphael and Michelangelo.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47C07887-EC6F-5BB0-58E7-DC0A0BA6A719}"/>
              </a:ext>
            </a:extLst>
          </p:cNvPr>
          <p:cNvSpPr>
            <a:spLocks noGrp="1" noChangeArrowheads="1"/>
          </p:cNvSpPr>
          <p:nvPr>
            <p:ph type="title"/>
          </p:nvPr>
        </p:nvSpPr>
        <p:spPr/>
        <p:txBody>
          <a:bodyPr/>
          <a:lstStyle/>
          <a:p>
            <a:r>
              <a:rPr lang="en-US" altLang="en-US">
                <a:solidFill>
                  <a:srgbClr val="FFFF99"/>
                </a:solidFill>
              </a:rPr>
              <a:t>Nuns in Vatican City</a:t>
            </a:r>
          </a:p>
        </p:txBody>
      </p:sp>
      <p:pic>
        <p:nvPicPr>
          <p:cNvPr id="105477" name="Picture 5" descr="A group of nuns standing on a sidewalk.">
            <a:extLst>
              <a:ext uri="{FF2B5EF4-FFF2-40B4-BE49-F238E27FC236}">
                <a16:creationId xmlns:a16="http://schemas.microsoft.com/office/drawing/2014/main" id="{691B4FA7-DE1B-260A-AF07-8D8CE71C4A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931988"/>
            <a:ext cx="5283200" cy="38608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73645839-C9C6-48F2-6F23-53D301D2CC5F}"/>
              </a:ext>
            </a:extLst>
          </p:cNvPr>
          <p:cNvSpPr>
            <a:spLocks noGrp="1" noChangeArrowheads="1"/>
          </p:cNvSpPr>
          <p:nvPr>
            <p:ph type="title"/>
          </p:nvPr>
        </p:nvSpPr>
        <p:spPr/>
        <p:txBody>
          <a:bodyPr/>
          <a:lstStyle/>
          <a:p>
            <a:r>
              <a:rPr lang="en-US" altLang="en-US">
                <a:solidFill>
                  <a:srgbClr val="FFFF99"/>
                </a:solidFill>
              </a:rPr>
              <a:t>St. Peter’s Basilica </a:t>
            </a:r>
          </a:p>
        </p:txBody>
      </p:sp>
      <p:sp>
        <p:nvSpPr>
          <p:cNvPr id="131076" name="Rectangle 4">
            <a:extLst>
              <a:ext uri="{FF2B5EF4-FFF2-40B4-BE49-F238E27FC236}">
                <a16:creationId xmlns:a16="http://schemas.microsoft.com/office/drawing/2014/main" id="{B2C38336-F167-C844-F5BE-3742020B820D}"/>
              </a:ext>
            </a:extLst>
          </p:cNvPr>
          <p:cNvSpPr>
            <a:spLocks noGrp="1" noChangeArrowheads="1"/>
          </p:cNvSpPr>
          <p:nvPr>
            <p:ph idx="1"/>
          </p:nvPr>
        </p:nvSpPr>
        <p:spPr/>
        <p:txBody>
          <a:bodyPr/>
          <a:lstStyle/>
          <a:p>
            <a:endParaRPr lang="en-US" altLang="en-US"/>
          </a:p>
        </p:txBody>
      </p:sp>
      <p:pic>
        <p:nvPicPr>
          <p:cNvPr id="131078" name="Picture 6" descr="St. Peter's Basillica">
            <a:hlinkClick r:id="rId2"/>
            <a:extLst>
              <a:ext uri="{FF2B5EF4-FFF2-40B4-BE49-F238E27FC236}">
                <a16:creationId xmlns:a16="http://schemas.microsoft.com/office/drawing/2014/main" id="{1B098476-3BE3-BE06-694F-E92DFB8AE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95475"/>
            <a:ext cx="6019800" cy="392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A8F51BB-0AC8-3651-6F21-FDD02807AF83}"/>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6627" name="Rectangle 3">
            <a:extLst>
              <a:ext uri="{FF2B5EF4-FFF2-40B4-BE49-F238E27FC236}">
                <a16:creationId xmlns:a16="http://schemas.microsoft.com/office/drawing/2014/main" id="{8AB4D835-6BA3-4137-1449-642D727D222F}"/>
              </a:ext>
            </a:extLst>
          </p:cNvPr>
          <p:cNvSpPr>
            <a:spLocks noGrp="1" noChangeArrowheads="1"/>
          </p:cNvSpPr>
          <p:nvPr>
            <p:ph type="body" idx="1"/>
          </p:nvPr>
        </p:nvSpPr>
        <p:spPr/>
        <p:txBody>
          <a:bodyPr/>
          <a:lstStyle/>
          <a:p>
            <a:pPr algn="ctr">
              <a:buFontTx/>
              <a:buNone/>
            </a:pPr>
            <a:r>
              <a:rPr lang="en-US" altLang="en-US">
                <a:solidFill>
                  <a:srgbClr val="FF3300"/>
                </a:solidFill>
              </a:rPr>
              <a:t>What does a city have to do to get ready for the Olympic games?  In Athens, most of the city was under construction to prepare for the mass amount of people visiting for the 2004 summer games.  In order to put its best foot forward, even the ancient buildings at Acropolis were getting a facelift!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4452AE6-BE5E-6A86-2BAA-6E90099EF717}"/>
              </a:ext>
            </a:extLst>
          </p:cNvPr>
          <p:cNvSpPr>
            <a:spLocks noGrp="1" noChangeArrowheads="1"/>
          </p:cNvSpPr>
          <p:nvPr>
            <p:ph type="title"/>
          </p:nvPr>
        </p:nvSpPr>
        <p:spPr/>
        <p:txBody>
          <a:bodyPr/>
          <a:lstStyle/>
          <a:p>
            <a:r>
              <a:rPr lang="en-US" altLang="en-US">
                <a:solidFill>
                  <a:srgbClr val="FFFF99"/>
                </a:solidFill>
              </a:rPr>
              <a:t>Construction on the Acropolis</a:t>
            </a:r>
          </a:p>
        </p:txBody>
      </p:sp>
      <p:pic>
        <p:nvPicPr>
          <p:cNvPr id="116741" name="Picture 5" descr="A group of people standing on steps.">
            <a:extLst>
              <a:ext uri="{FF2B5EF4-FFF2-40B4-BE49-F238E27FC236}">
                <a16:creationId xmlns:a16="http://schemas.microsoft.com/office/drawing/2014/main" id="{759B6D87-2B05-DC35-A6C3-FCF081AF73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EFDE88A-B3DD-EC1B-63DB-D84C3B40088A}"/>
              </a:ext>
            </a:extLst>
          </p:cNvPr>
          <p:cNvSpPr>
            <a:spLocks noGrp="1" noChangeArrowheads="1"/>
          </p:cNvSpPr>
          <p:nvPr>
            <p:ph type="title"/>
          </p:nvPr>
        </p:nvSpPr>
        <p:spPr/>
        <p:txBody>
          <a:bodyPr/>
          <a:lstStyle/>
          <a:p>
            <a:r>
              <a:rPr lang="en-US" altLang="en-US" sz="4000">
                <a:solidFill>
                  <a:srgbClr val="FFFF99"/>
                </a:solidFill>
              </a:rPr>
              <a:t>Mc Pita in preparation for Olympics</a:t>
            </a:r>
          </a:p>
        </p:txBody>
      </p:sp>
      <p:pic>
        <p:nvPicPr>
          <p:cNvPr id="115717" name="Picture 5" descr="People in a fast food restaurant.">
            <a:extLst>
              <a:ext uri="{FF2B5EF4-FFF2-40B4-BE49-F238E27FC236}">
                <a16:creationId xmlns:a16="http://schemas.microsoft.com/office/drawing/2014/main" id="{C8D7C6A1-E834-4640-E1F6-A61F873100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FFD67E17-DD07-9646-9AA9-B0266400A2C5}"/>
              </a:ext>
            </a:extLst>
          </p:cNvPr>
          <p:cNvSpPr>
            <a:spLocks noGrp="1" noChangeArrowheads="1"/>
          </p:cNvSpPr>
          <p:nvPr>
            <p:ph type="title"/>
          </p:nvPr>
        </p:nvSpPr>
        <p:spPr/>
        <p:txBody>
          <a:bodyPr/>
          <a:lstStyle/>
          <a:p>
            <a:r>
              <a:rPr lang="en-US" altLang="en-US">
                <a:solidFill>
                  <a:srgbClr val="FFFF99"/>
                </a:solidFill>
              </a:rPr>
              <a:t>Getting Ready</a:t>
            </a:r>
          </a:p>
        </p:txBody>
      </p:sp>
      <p:pic>
        <p:nvPicPr>
          <p:cNvPr id="114693" name="Picture 5" descr="A road with trees and buildings in the background.">
            <a:extLst>
              <a:ext uri="{FF2B5EF4-FFF2-40B4-BE49-F238E27FC236}">
                <a16:creationId xmlns:a16="http://schemas.microsoft.com/office/drawing/2014/main" id="{09914E0E-F9A1-E993-14CA-E8EA78E00D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931988"/>
            <a:ext cx="5283200" cy="3860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112F691-A23A-8D99-0767-2458674E4384}"/>
              </a:ext>
            </a:extLst>
          </p:cNvPr>
          <p:cNvSpPr>
            <a:spLocks noGrp="1" noChangeArrowheads="1"/>
          </p:cNvSpPr>
          <p:nvPr>
            <p:ph type="title"/>
          </p:nvPr>
        </p:nvSpPr>
        <p:spPr/>
        <p:txBody>
          <a:bodyPr/>
          <a:lstStyle/>
          <a:p>
            <a:r>
              <a:rPr lang="en-US" altLang="en-US">
                <a:solidFill>
                  <a:schemeClr val="accent2"/>
                </a:solidFill>
              </a:rPr>
              <a:t>Southern Europe- Rest Stop</a:t>
            </a:r>
          </a:p>
        </p:txBody>
      </p:sp>
      <p:sp>
        <p:nvSpPr>
          <p:cNvPr id="29699" name="Rectangle 3">
            <a:extLst>
              <a:ext uri="{FF2B5EF4-FFF2-40B4-BE49-F238E27FC236}">
                <a16:creationId xmlns:a16="http://schemas.microsoft.com/office/drawing/2014/main" id="{076FD7A7-88E9-7DA1-7455-EDCBD526DC94}"/>
              </a:ext>
            </a:extLst>
          </p:cNvPr>
          <p:cNvSpPr>
            <a:spLocks noGrp="1" noChangeArrowheads="1"/>
          </p:cNvSpPr>
          <p:nvPr>
            <p:ph type="body" idx="1"/>
          </p:nvPr>
        </p:nvSpPr>
        <p:spPr/>
        <p:txBody>
          <a:bodyPr/>
          <a:lstStyle/>
          <a:p>
            <a:pPr algn="ctr">
              <a:buFontTx/>
              <a:buNone/>
            </a:pPr>
            <a:r>
              <a:rPr lang="en-US" altLang="en-US">
                <a:solidFill>
                  <a:srgbClr val="FF3300"/>
                </a:solidFill>
              </a:rPr>
              <a:t>The Acropolis hill, also known as the "Sacred Rock" of Athens, is the most historical site of Athens.  Many of Ancient Greece’s most important buildings still stand proud on the hill and date back to 450-330 B.C.  The monuments on the Acropolis reflect the many phases of the city's history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34CA8A82-5CF9-D748-17CD-0E9ACA393F90}"/>
              </a:ext>
            </a:extLst>
          </p:cNvPr>
          <p:cNvSpPr>
            <a:spLocks noGrp="1" noChangeArrowheads="1"/>
          </p:cNvSpPr>
          <p:nvPr>
            <p:ph type="title"/>
          </p:nvPr>
        </p:nvSpPr>
        <p:spPr/>
        <p:txBody>
          <a:bodyPr/>
          <a:lstStyle/>
          <a:p>
            <a:r>
              <a:rPr lang="en-US" altLang="en-US">
                <a:solidFill>
                  <a:srgbClr val="FFFF99"/>
                </a:solidFill>
              </a:rPr>
              <a:t>The Acropolis Theater</a:t>
            </a:r>
          </a:p>
        </p:txBody>
      </p:sp>
      <p:pic>
        <p:nvPicPr>
          <p:cNvPr id="117765" name="Picture 5" descr="An ancient amphitheater with people in the background.">
            <a:extLst>
              <a:ext uri="{FF2B5EF4-FFF2-40B4-BE49-F238E27FC236}">
                <a16:creationId xmlns:a16="http://schemas.microsoft.com/office/drawing/2014/main" id="{812CF451-F69D-0941-FD14-7610061B49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8A2CBEA-9402-1FC3-4F10-ECAF607DB808}"/>
              </a:ext>
            </a:extLst>
          </p:cNvPr>
          <p:cNvSpPr>
            <a:spLocks noGrp="1" noChangeArrowheads="1"/>
          </p:cNvSpPr>
          <p:nvPr>
            <p:ph type="title"/>
          </p:nvPr>
        </p:nvSpPr>
        <p:spPr/>
        <p:txBody>
          <a:bodyPr/>
          <a:lstStyle/>
          <a:p>
            <a:r>
              <a:rPr lang="en-US" altLang="en-US">
                <a:solidFill>
                  <a:srgbClr val="FFFF99"/>
                </a:solidFill>
              </a:rPr>
              <a:t>A Garden in Venice </a:t>
            </a:r>
          </a:p>
        </p:txBody>
      </p:sp>
      <p:pic>
        <p:nvPicPr>
          <p:cNvPr id="79881" name="Picture 9" descr="A gated entrance to a building.">
            <a:extLst>
              <a:ext uri="{FF2B5EF4-FFF2-40B4-BE49-F238E27FC236}">
                <a16:creationId xmlns:a16="http://schemas.microsoft.com/office/drawing/2014/main" id="{5D3447B5-3760-1911-9E3D-1689D76657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361A87C-EDAD-9FE0-346C-A95720939690}"/>
              </a:ext>
            </a:extLst>
          </p:cNvPr>
          <p:cNvSpPr>
            <a:spLocks noGrp="1" noChangeArrowheads="1"/>
          </p:cNvSpPr>
          <p:nvPr>
            <p:ph type="title"/>
          </p:nvPr>
        </p:nvSpPr>
        <p:spPr/>
        <p:txBody>
          <a:bodyPr/>
          <a:lstStyle/>
          <a:p>
            <a:r>
              <a:rPr lang="en-US" altLang="en-US">
                <a:solidFill>
                  <a:srgbClr val="FFFF99"/>
                </a:solidFill>
              </a:rPr>
              <a:t>The View from the Acropolis</a:t>
            </a:r>
          </a:p>
        </p:txBody>
      </p:sp>
      <p:pic>
        <p:nvPicPr>
          <p:cNvPr id="119813" name="Picture 5" descr="An ancient amphitheater with a city in the background.">
            <a:extLst>
              <a:ext uri="{FF2B5EF4-FFF2-40B4-BE49-F238E27FC236}">
                <a16:creationId xmlns:a16="http://schemas.microsoft.com/office/drawing/2014/main" id="{C95F4DBF-3327-62EE-60AE-94B4CA97A7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85AE961-E10E-D232-17FB-6D5F7FC8C3D3}"/>
              </a:ext>
            </a:extLst>
          </p:cNvPr>
          <p:cNvSpPr>
            <a:spLocks noGrp="1" noChangeArrowheads="1"/>
          </p:cNvSpPr>
          <p:nvPr>
            <p:ph type="title"/>
          </p:nvPr>
        </p:nvSpPr>
        <p:spPr/>
        <p:txBody>
          <a:bodyPr/>
          <a:lstStyle/>
          <a:p>
            <a:r>
              <a:rPr lang="en-US" altLang="en-US">
                <a:solidFill>
                  <a:srgbClr val="FFFF99"/>
                </a:solidFill>
              </a:rPr>
              <a:t>The View from the Acropolis</a:t>
            </a:r>
          </a:p>
        </p:txBody>
      </p:sp>
      <p:pic>
        <p:nvPicPr>
          <p:cNvPr id="124933" name="Picture 5" descr="A view of a city from a building.">
            <a:extLst>
              <a:ext uri="{FF2B5EF4-FFF2-40B4-BE49-F238E27FC236}">
                <a16:creationId xmlns:a16="http://schemas.microsoft.com/office/drawing/2014/main" id="{853B3FF8-8B8D-B49F-3D95-382C32B11C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931988"/>
            <a:ext cx="5283200" cy="3860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D021DD27-6CD8-BD9C-7F8B-C57867D79D36}"/>
              </a:ext>
            </a:extLst>
          </p:cNvPr>
          <p:cNvSpPr>
            <a:spLocks noGrp="1" noChangeArrowheads="1"/>
          </p:cNvSpPr>
          <p:nvPr>
            <p:ph type="title"/>
          </p:nvPr>
        </p:nvSpPr>
        <p:spPr/>
        <p:txBody>
          <a:bodyPr/>
          <a:lstStyle/>
          <a:p>
            <a:r>
              <a:rPr lang="en-US" altLang="en-US">
                <a:solidFill>
                  <a:srgbClr val="FFFF99"/>
                </a:solidFill>
              </a:rPr>
              <a:t>Women Statues on Temples</a:t>
            </a:r>
          </a:p>
        </p:txBody>
      </p:sp>
      <p:pic>
        <p:nvPicPr>
          <p:cNvPr id="118789" name="Picture 5" descr="A group of statues on a building.">
            <a:extLst>
              <a:ext uri="{FF2B5EF4-FFF2-40B4-BE49-F238E27FC236}">
                <a16:creationId xmlns:a16="http://schemas.microsoft.com/office/drawing/2014/main" id="{A8186A32-6496-2D90-BA69-5C1973279D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931988"/>
            <a:ext cx="5283200" cy="3860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51E2BD0-75A3-1007-8AC6-76195515CE24}"/>
              </a:ext>
            </a:extLst>
          </p:cNvPr>
          <p:cNvSpPr>
            <a:spLocks noGrp="1" noChangeArrowheads="1"/>
          </p:cNvSpPr>
          <p:nvPr>
            <p:ph type="ctrTitle"/>
          </p:nvPr>
        </p:nvSpPr>
        <p:spPr>
          <a:xfrm>
            <a:off x="685800" y="2130425"/>
            <a:ext cx="7772400" cy="3203575"/>
          </a:xfrm>
        </p:spPr>
        <p:txBody>
          <a:bodyPr anchor="ctr"/>
          <a:lstStyle/>
          <a:p>
            <a:r>
              <a:rPr lang="en-US" altLang="en-US" sz="5400">
                <a:solidFill>
                  <a:schemeClr val="accent2"/>
                </a:solidFill>
                <a:latin typeface="Palatino Linotype" panose="02040502050505030304" pitchFamily="18" charset="0"/>
              </a:rPr>
              <a:t>Western Europe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C352852-F117-67BB-6EF5-120453D5F78F}"/>
              </a:ext>
            </a:extLst>
          </p:cNvPr>
          <p:cNvSpPr>
            <a:spLocks noGrp="1" noChangeArrowheads="1"/>
          </p:cNvSpPr>
          <p:nvPr>
            <p:ph type="title"/>
          </p:nvPr>
        </p:nvSpPr>
        <p:spPr/>
        <p:txBody>
          <a:bodyPr/>
          <a:lstStyle/>
          <a:p>
            <a:r>
              <a:rPr lang="en-US" altLang="en-US">
                <a:solidFill>
                  <a:schemeClr val="accent2"/>
                </a:solidFill>
              </a:rPr>
              <a:t>Western Europe- Rest Stop</a:t>
            </a:r>
          </a:p>
        </p:txBody>
      </p:sp>
      <p:sp>
        <p:nvSpPr>
          <p:cNvPr id="30723" name="Rectangle 3">
            <a:extLst>
              <a:ext uri="{FF2B5EF4-FFF2-40B4-BE49-F238E27FC236}">
                <a16:creationId xmlns:a16="http://schemas.microsoft.com/office/drawing/2014/main" id="{60E35FCE-065C-6F98-64E9-32A1617404CC}"/>
              </a:ext>
            </a:extLst>
          </p:cNvPr>
          <p:cNvSpPr>
            <a:spLocks noGrp="1" noChangeArrowheads="1"/>
          </p:cNvSpPr>
          <p:nvPr>
            <p:ph type="body" idx="1"/>
          </p:nvPr>
        </p:nvSpPr>
        <p:spPr/>
        <p:txBody>
          <a:bodyPr/>
          <a:lstStyle/>
          <a:p>
            <a:pPr>
              <a:buFontTx/>
              <a:buNone/>
            </a:pPr>
            <a:r>
              <a:rPr lang="en-US" altLang="en-US"/>
              <a:t>  </a:t>
            </a:r>
            <a:r>
              <a:rPr lang="en-US" altLang="en-US">
                <a:solidFill>
                  <a:srgbClr val="FF3300"/>
                </a:solidFill>
              </a:rPr>
              <a:t>One beauty that Austria is known for is it’s spectacular rose gardens.  There are over 800 types of roses in these gardens. The months to visit these gardens are May through July. There are many events that occur in the rose gardens including weddings, family gatherings, and other celebrations.</a:t>
            </a:r>
          </a:p>
          <a:p>
            <a:pPr algn="ctr">
              <a:buFontTx/>
              <a:buNone/>
            </a:pPr>
            <a:endParaRPr lang="en-US" altLang="en-US">
              <a:solidFill>
                <a:srgbClr val="FF33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79F64F-0304-6B36-B080-CBF723DEB043}"/>
              </a:ext>
            </a:extLst>
          </p:cNvPr>
          <p:cNvSpPr>
            <a:spLocks noGrp="1" noChangeArrowheads="1"/>
          </p:cNvSpPr>
          <p:nvPr>
            <p:ph type="title"/>
          </p:nvPr>
        </p:nvSpPr>
        <p:spPr/>
        <p:txBody>
          <a:bodyPr/>
          <a:lstStyle/>
          <a:p>
            <a:r>
              <a:rPr lang="en-US" altLang="en-US">
                <a:solidFill>
                  <a:schemeClr val="accent2"/>
                </a:solidFill>
              </a:rPr>
              <a:t>Western Europe- Rest Stop</a:t>
            </a:r>
          </a:p>
        </p:txBody>
      </p:sp>
      <p:sp>
        <p:nvSpPr>
          <p:cNvPr id="31747" name="Rectangle 3">
            <a:extLst>
              <a:ext uri="{FF2B5EF4-FFF2-40B4-BE49-F238E27FC236}">
                <a16:creationId xmlns:a16="http://schemas.microsoft.com/office/drawing/2014/main" id="{F287B280-ABF0-B1EB-D91C-743AF32B6A82}"/>
              </a:ext>
            </a:extLst>
          </p:cNvPr>
          <p:cNvSpPr>
            <a:spLocks noGrp="1" noChangeArrowheads="1"/>
          </p:cNvSpPr>
          <p:nvPr>
            <p:ph type="body" idx="1"/>
          </p:nvPr>
        </p:nvSpPr>
        <p:spPr/>
        <p:txBody>
          <a:bodyPr/>
          <a:lstStyle/>
          <a:p>
            <a:pPr algn="ctr">
              <a:buFontTx/>
              <a:buNone/>
            </a:pPr>
            <a:r>
              <a:rPr lang="en-US" altLang="en-US">
                <a:solidFill>
                  <a:srgbClr val="FF3300"/>
                </a:solidFill>
              </a:rPr>
              <a:t>Vienna has been known for its musical influence across the world, and throughout history. It has been home to Mozart, Beethoven, Schubert, and Strauss. These amazing composers have influenced many musical greats. Today, Vienna houses the Philharmonic orchestra, along with many other musical events. </a:t>
            </a:r>
          </a:p>
          <a:p>
            <a:pPr algn="ctr">
              <a:buFontTx/>
              <a:buNone/>
            </a:pPr>
            <a:endParaRPr lang="en-US" altLang="en-US">
              <a:solidFill>
                <a:srgbClr val="FF33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EA4701F-C0AA-A15A-463A-77029D7213A5}"/>
              </a:ext>
            </a:extLst>
          </p:cNvPr>
          <p:cNvSpPr>
            <a:spLocks noGrp="1" noChangeArrowheads="1"/>
          </p:cNvSpPr>
          <p:nvPr>
            <p:ph type="title"/>
          </p:nvPr>
        </p:nvSpPr>
        <p:spPr/>
        <p:txBody>
          <a:bodyPr/>
          <a:lstStyle/>
          <a:p>
            <a:r>
              <a:rPr lang="en-US" altLang="en-US">
                <a:solidFill>
                  <a:schemeClr val="accent2"/>
                </a:solidFill>
              </a:rPr>
              <a:t>Western Europe- Rest Stop</a:t>
            </a:r>
          </a:p>
        </p:txBody>
      </p:sp>
      <p:sp>
        <p:nvSpPr>
          <p:cNvPr id="32771" name="Rectangle 3">
            <a:extLst>
              <a:ext uri="{FF2B5EF4-FFF2-40B4-BE49-F238E27FC236}">
                <a16:creationId xmlns:a16="http://schemas.microsoft.com/office/drawing/2014/main" id="{23E6E868-08A2-AEA0-95A3-527E383AAFC4}"/>
              </a:ext>
            </a:extLst>
          </p:cNvPr>
          <p:cNvSpPr>
            <a:spLocks noGrp="1" noChangeArrowheads="1"/>
          </p:cNvSpPr>
          <p:nvPr>
            <p:ph type="body" idx="1"/>
          </p:nvPr>
        </p:nvSpPr>
        <p:spPr/>
        <p:txBody>
          <a:bodyPr/>
          <a:lstStyle/>
          <a:p>
            <a:pPr algn="ctr">
              <a:buFontTx/>
              <a:buNone/>
            </a:pPr>
            <a:r>
              <a:rPr lang="en-US" altLang="en-US">
                <a:solidFill>
                  <a:srgbClr val="FF3300"/>
                </a:solidFill>
              </a:rPr>
              <a:t>The Eiffel Tower is noted as the most recognized European monument worldwide. The tower was built in remembrance for the French Revolution and greeted visitors to the 1889 World’s Fair in Paris.  What are some other famous monuments?  What is their significance?  What does that say about the countries that built them?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8983A3A-C891-24B8-AF59-8AF49499B42C}"/>
              </a:ext>
            </a:extLst>
          </p:cNvPr>
          <p:cNvSpPr>
            <a:spLocks noGrp="1" noChangeArrowheads="1"/>
          </p:cNvSpPr>
          <p:nvPr>
            <p:ph type="title"/>
          </p:nvPr>
        </p:nvSpPr>
        <p:spPr/>
        <p:txBody>
          <a:bodyPr/>
          <a:lstStyle/>
          <a:p>
            <a:r>
              <a:rPr lang="en-US" altLang="en-US">
                <a:solidFill>
                  <a:schemeClr val="accent2"/>
                </a:solidFill>
              </a:rPr>
              <a:t>Western Europe- Rest Stop</a:t>
            </a:r>
          </a:p>
        </p:txBody>
      </p:sp>
      <p:sp>
        <p:nvSpPr>
          <p:cNvPr id="40963" name="Rectangle 3">
            <a:extLst>
              <a:ext uri="{FF2B5EF4-FFF2-40B4-BE49-F238E27FC236}">
                <a16:creationId xmlns:a16="http://schemas.microsoft.com/office/drawing/2014/main" id="{26E55963-495D-7BA4-77B4-08784B831686}"/>
              </a:ext>
            </a:extLst>
          </p:cNvPr>
          <p:cNvSpPr>
            <a:spLocks noGrp="1" noChangeArrowheads="1"/>
          </p:cNvSpPr>
          <p:nvPr>
            <p:ph type="body" idx="1"/>
          </p:nvPr>
        </p:nvSpPr>
        <p:spPr/>
        <p:txBody>
          <a:bodyPr/>
          <a:lstStyle/>
          <a:p>
            <a:pPr algn="ctr">
              <a:lnSpc>
                <a:spcPct val="90000"/>
              </a:lnSpc>
              <a:buFontTx/>
              <a:buNone/>
            </a:pPr>
            <a:r>
              <a:rPr lang="en-US" altLang="en-US" sz="2800">
                <a:solidFill>
                  <a:srgbClr val="FF3300"/>
                </a:solidFill>
              </a:rPr>
              <a:t>When England and France decided to connect their two countries with a 32-mile rail tunnel beneath the English Channel, engineers were faced with a huge challenge. Not only would they have to build one of the longest tunnels in the world; they would have to ensure publics safety in a tunnel this size. $21 billion dollars later, the Chunnel has connected over 40 million passengers from France to England and remains to be one of the greatest engineering feats of modern time.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CDAFA7C-640B-ECB0-AACA-318A8F4FF3C1}"/>
              </a:ext>
            </a:extLst>
          </p:cNvPr>
          <p:cNvSpPr>
            <a:spLocks noGrp="1" noChangeArrowheads="1"/>
          </p:cNvSpPr>
          <p:nvPr>
            <p:ph type="title"/>
          </p:nvPr>
        </p:nvSpPr>
        <p:spPr/>
        <p:txBody>
          <a:bodyPr/>
          <a:lstStyle/>
          <a:p>
            <a:r>
              <a:rPr lang="en-US" altLang="en-US">
                <a:solidFill>
                  <a:schemeClr val="accent2"/>
                </a:solidFill>
              </a:rPr>
              <a:t>Western Europe- Rest Stop</a:t>
            </a:r>
          </a:p>
        </p:txBody>
      </p:sp>
      <p:sp>
        <p:nvSpPr>
          <p:cNvPr id="41987" name="Rectangle 3">
            <a:extLst>
              <a:ext uri="{FF2B5EF4-FFF2-40B4-BE49-F238E27FC236}">
                <a16:creationId xmlns:a16="http://schemas.microsoft.com/office/drawing/2014/main" id="{50AC208E-90CC-9377-E613-AA740D7B1E63}"/>
              </a:ext>
            </a:extLst>
          </p:cNvPr>
          <p:cNvSpPr>
            <a:spLocks noGrp="1" noChangeArrowheads="1"/>
          </p:cNvSpPr>
          <p:nvPr>
            <p:ph type="body" idx="1"/>
          </p:nvPr>
        </p:nvSpPr>
        <p:spPr/>
        <p:txBody>
          <a:bodyPr/>
          <a:lstStyle/>
          <a:p>
            <a:pPr algn="ctr">
              <a:buFontTx/>
              <a:buNone/>
            </a:pPr>
            <a:r>
              <a:rPr lang="en-US" altLang="en-US">
                <a:solidFill>
                  <a:srgbClr val="FF3300"/>
                </a:solidFill>
              </a:rPr>
              <a:t>Many artists, writers, and other forward-thinkers were lured to Paris in search of academic and artistic freedom during and after World War II.  Under the influence of breath-taking views and potent espresso, they managed to create the dramatic tone for the artistic community that dominates Paris today.  Can you see why Paris has been such an inspiring city for centuries?</a:t>
            </a:r>
            <a:r>
              <a:rPr lang="en-US" alt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EA5021E-0CDC-6DFB-71C0-6FDA6C4379CD}"/>
              </a:ext>
            </a:extLst>
          </p:cNvPr>
          <p:cNvSpPr>
            <a:spLocks noGrp="1" noChangeArrowheads="1"/>
          </p:cNvSpPr>
          <p:nvPr>
            <p:ph type="title"/>
          </p:nvPr>
        </p:nvSpPr>
        <p:spPr/>
        <p:txBody>
          <a:bodyPr/>
          <a:lstStyle/>
          <a:p>
            <a:r>
              <a:rPr lang="en-US" altLang="en-US">
                <a:solidFill>
                  <a:srgbClr val="FFFF99"/>
                </a:solidFill>
              </a:rPr>
              <a:t>Doing Laundry in Venice</a:t>
            </a:r>
          </a:p>
        </p:txBody>
      </p:sp>
      <p:pic>
        <p:nvPicPr>
          <p:cNvPr id="68615" name="Picture 7" descr="A red building with clothes out of the window.">
            <a:extLst>
              <a:ext uri="{FF2B5EF4-FFF2-40B4-BE49-F238E27FC236}">
                <a16:creationId xmlns:a16="http://schemas.microsoft.com/office/drawing/2014/main" id="{EF9403CB-9B08-2404-909A-D1D6ACAB08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4443190-123B-8D7A-4B50-42F399CDE1E8}"/>
              </a:ext>
            </a:extLst>
          </p:cNvPr>
          <p:cNvSpPr>
            <a:spLocks noGrp="1" noChangeArrowheads="1"/>
          </p:cNvSpPr>
          <p:nvPr>
            <p:ph type="title"/>
          </p:nvPr>
        </p:nvSpPr>
        <p:spPr/>
        <p:txBody>
          <a:bodyPr/>
          <a:lstStyle/>
          <a:p>
            <a:r>
              <a:rPr lang="en-US" altLang="en-US">
                <a:solidFill>
                  <a:srgbClr val="FFFF99"/>
                </a:solidFill>
              </a:rPr>
              <a:t>Delivering Mail in Venice</a:t>
            </a:r>
          </a:p>
        </p:txBody>
      </p:sp>
      <p:pic>
        <p:nvPicPr>
          <p:cNvPr id="82949" name="Picture 5" descr="A person opening a door.">
            <a:extLst>
              <a:ext uri="{FF2B5EF4-FFF2-40B4-BE49-F238E27FC236}">
                <a16:creationId xmlns:a16="http://schemas.microsoft.com/office/drawing/2014/main" id="{D13C7BE9-D294-757B-A756-992DBF5323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3" y="1600200"/>
            <a:ext cx="3394075"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0BF9C40-8B22-3870-0928-D9BABCEDF8BB}"/>
              </a:ext>
            </a:extLst>
          </p:cNvPr>
          <p:cNvSpPr>
            <a:spLocks noGrp="1" noChangeArrowheads="1"/>
          </p:cNvSpPr>
          <p:nvPr>
            <p:ph type="title"/>
          </p:nvPr>
        </p:nvSpPr>
        <p:spPr/>
        <p:txBody>
          <a:bodyPr/>
          <a:lstStyle/>
          <a:p>
            <a:r>
              <a:rPr lang="en-US" altLang="en-US">
                <a:solidFill>
                  <a:srgbClr val="FFFF99"/>
                </a:solidFill>
              </a:rPr>
              <a:t>Taking out the Trash!</a:t>
            </a:r>
          </a:p>
        </p:txBody>
      </p:sp>
      <p:pic>
        <p:nvPicPr>
          <p:cNvPr id="84997" name="Picture 5" descr="A boat in a canal with buildings in the background.">
            <a:extLst>
              <a:ext uri="{FF2B5EF4-FFF2-40B4-BE49-F238E27FC236}">
                <a16:creationId xmlns:a16="http://schemas.microsoft.com/office/drawing/2014/main" id="{47C531A3-46BC-C0A5-CBAD-68CFB6D6C1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33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33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1454</Words>
  <Application>Microsoft Macintosh PowerPoint</Application>
  <PresentationFormat>On-screen Show (4:3)</PresentationFormat>
  <Paragraphs>86</Paragraphs>
  <Slides>68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Palatino Linotype</vt:lpstr>
      <vt:lpstr>Default Design</vt:lpstr>
      <vt:lpstr>Understanding Europe- A Cultural Mosaic </vt:lpstr>
      <vt:lpstr>Southern Europe</vt:lpstr>
      <vt:lpstr>Southern Europe- Rest Stop</vt:lpstr>
      <vt:lpstr>Traveling By Gondola </vt:lpstr>
      <vt:lpstr>The Streets of Venice</vt:lpstr>
      <vt:lpstr>A Garden in Venice </vt:lpstr>
      <vt:lpstr>Doing Laundry in Venice</vt:lpstr>
      <vt:lpstr>Delivering Mail in Venice</vt:lpstr>
      <vt:lpstr>Taking out the Trash!</vt:lpstr>
      <vt:lpstr>A Cheese Market in Italy</vt:lpstr>
      <vt:lpstr>A Fish Market in Venice</vt:lpstr>
      <vt:lpstr>A Flower Shop in Venice</vt:lpstr>
      <vt:lpstr>Soccer Players in Venice</vt:lpstr>
      <vt:lpstr>Graffiti In Venice? </vt:lpstr>
      <vt:lpstr>Graffiti In Venice? </vt:lpstr>
      <vt:lpstr>The City of LOVE </vt:lpstr>
      <vt:lpstr>Southern Europe- Rest Stop</vt:lpstr>
      <vt:lpstr>Glass Blowing in Murano </vt:lpstr>
      <vt:lpstr>Southern Europe- Rest Stop</vt:lpstr>
      <vt:lpstr>Brunalleschi’s Golden Doors </vt:lpstr>
      <vt:lpstr>David </vt:lpstr>
      <vt:lpstr>St. Maria Novella</vt:lpstr>
      <vt:lpstr>Old and New in Florence</vt:lpstr>
      <vt:lpstr>Southern Europe- Rest Stop</vt:lpstr>
      <vt:lpstr>Doma and Grau</vt:lpstr>
      <vt:lpstr>The Famous Gelato</vt:lpstr>
      <vt:lpstr>The Duomo</vt:lpstr>
      <vt:lpstr>View from atop</vt:lpstr>
      <vt:lpstr>Breathtaking!</vt:lpstr>
      <vt:lpstr>The Arno River of Florence!</vt:lpstr>
      <vt:lpstr>Southern Europe- Rest Stop</vt:lpstr>
      <vt:lpstr>The Uffizi Palace</vt:lpstr>
      <vt:lpstr>Southern Europe- Rest Stop</vt:lpstr>
      <vt:lpstr>The Coliseum</vt:lpstr>
      <vt:lpstr>The Coliseum</vt:lpstr>
      <vt:lpstr>The Coliseum</vt:lpstr>
      <vt:lpstr>The Coliseum</vt:lpstr>
      <vt:lpstr>The Pantheon</vt:lpstr>
      <vt:lpstr>The Pantheon</vt:lpstr>
      <vt:lpstr>Roman Theater</vt:lpstr>
      <vt:lpstr>Roman Ruins</vt:lpstr>
      <vt:lpstr>The Ruins from a hilltop</vt:lpstr>
      <vt:lpstr>The Arch of Constantine</vt:lpstr>
      <vt:lpstr>Construction in Rome</vt:lpstr>
      <vt:lpstr>Gladiator Performing</vt:lpstr>
      <vt:lpstr>Trevi Fountain</vt:lpstr>
      <vt:lpstr>Trevi Fountain</vt:lpstr>
      <vt:lpstr>Southern Europe- Rest Stop</vt:lpstr>
      <vt:lpstr>Sistine Chapel Ceiling</vt:lpstr>
      <vt:lpstr>The Creation</vt:lpstr>
      <vt:lpstr>Southern Europe- Rest Stop</vt:lpstr>
      <vt:lpstr>Nuns in Vatican City</vt:lpstr>
      <vt:lpstr>St. Peter’s Basilica </vt:lpstr>
      <vt:lpstr>Southern Europe- Rest Stop</vt:lpstr>
      <vt:lpstr>Construction on the Acropolis</vt:lpstr>
      <vt:lpstr>Mc Pita in preparation for Olympics</vt:lpstr>
      <vt:lpstr>Getting Ready</vt:lpstr>
      <vt:lpstr>Southern Europe- Rest Stop</vt:lpstr>
      <vt:lpstr>The Acropolis Theater</vt:lpstr>
      <vt:lpstr>The View from the Acropolis</vt:lpstr>
      <vt:lpstr>The View from the Acropolis</vt:lpstr>
      <vt:lpstr>Women Statues on Temples</vt:lpstr>
      <vt:lpstr>Western Europe</vt:lpstr>
      <vt:lpstr>Western Europe- Rest Stop</vt:lpstr>
      <vt:lpstr>Western Europe- Rest Stop</vt:lpstr>
      <vt:lpstr>Western Europe- Rest Stop</vt:lpstr>
      <vt:lpstr>Western Europe- Rest Stop</vt:lpstr>
      <vt:lpstr>Western Europe- Rest Stop</vt:lpstr>
    </vt:vector>
  </TitlesOfParts>
  <Company>Carmel Clay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Europe- A Cultural Mosaic </dc:title>
  <dc:creator> </dc:creator>
  <cp:lastModifiedBy>Maschino, Tyler</cp:lastModifiedBy>
  <cp:revision>13</cp:revision>
  <dcterms:created xsi:type="dcterms:W3CDTF">2004-08-05T17:13:34Z</dcterms:created>
  <dcterms:modified xsi:type="dcterms:W3CDTF">2023-10-03T18:54:45Z</dcterms:modified>
</cp:coreProperties>
</file>